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40"/>
  </p:notesMasterIdLst>
  <p:sldIdLst>
    <p:sldId id="400" r:id="rId3"/>
    <p:sldId id="401" r:id="rId4"/>
    <p:sldId id="257"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 id="456" r:id="rId20"/>
    <p:sldId id="457" r:id="rId21"/>
    <p:sldId id="458" r:id="rId22"/>
    <p:sldId id="459" r:id="rId23"/>
    <p:sldId id="460" r:id="rId24"/>
    <p:sldId id="461" r:id="rId25"/>
    <p:sldId id="462" r:id="rId26"/>
    <p:sldId id="463" r:id="rId27"/>
    <p:sldId id="464" r:id="rId28"/>
    <p:sldId id="317" r:id="rId29"/>
    <p:sldId id="319" r:id="rId30"/>
    <p:sldId id="318" r:id="rId31"/>
    <p:sldId id="348" r:id="rId32"/>
    <p:sldId id="388" r:id="rId33"/>
    <p:sldId id="389" r:id="rId34"/>
    <p:sldId id="283" r:id="rId35"/>
    <p:sldId id="406" r:id="rId36"/>
    <p:sldId id="404" r:id="rId37"/>
    <p:sldId id="405" r:id="rId38"/>
    <p:sldId id="40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C07729-A8BB-4337-B83D-4A6876807B78}"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FE7836-68FE-443B-B3BC-ABD558540291}" type="slidenum">
              <a:rPr lang="en-US" smtClean="0"/>
              <a:t>‹#›</a:t>
            </a:fld>
            <a:endParaRPr lang="en-US"/>
          </a:p>
        </p:txBody>
      </p:sp>
    </p:spTree>
    <p:extLst>
      <p:ext uri="{BB962C8B-B14F-4D97-AF65-F5344CB8AC3E}">
        <p14:creationId xmlns:p14="http://schemas.microsoft.com/office/powerpoint/2010/main" val="53807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2189920-12CC-104A-9106-FF605D60FA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A53F22-BBDF-4137-91CA-0A9CA8CDC94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195" name="Rectangle 2">
            <a:extLst>
              <a:ext uri="{FF2B5EF4-FFF2-40B4-BE49-F238E27FC236}">
                <a16:creationId xmlns:a16="http://schemas.microsoft.com/office/drawing/2014/main" id="{53E89905-A3F9-66E5-3363-43C5D9972FBF}"/>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3D2D2C99-A70C-7BB9-7942-53039FDC73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a:extLst>
              <a:ext uri="{FF2B5EF4-FFF2-40B4-BE49-F238E27FC236}">
                <a16:creationId xmlns:a16="http://schemas.microsoft.com/office/drawing/2014/main" id="{9F2086F6-B769-3442-E82C-DE4B2D817C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D27A61-603F-430D-AC67-41C5ACB14F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2387" name="Rectangle 2">
            <a:extLst>
              <a:ext uri="{FF2B5EF4-FFF2-40B4-BE49-F238E27FC236}">
                <a16:creationId xmlns:a16="http://schemas.microsoft.com/office/drawing/2014/main" id="{CE537686-325E-25D7-0807-16473E04991F}"/>
              </a:ext>
            </a:extLst>
          </p:cNvPr>
          <p:cNvSpPr>
            <a:spLocks noGrp="1" noRot="1" noChangeAspect="1" noChangeArrowheads="1" noTextEdit="1"/>
          </p:cNvSpPr>
          <p:nvPr>
            <p:ph type="sldImg"/>
          </p:nvPr>
        </p:nvSpPr>
        <p:spPr>
          <a:ln/>
        </p:spPr>
      </p:sp>
      <p:sp>
        <p:nvSpPr>
          <p:cNvPr id="272388" name="Rectangle 3">
            <a:extLst>
              <a:ext uri="{FF2B5EF4-FFF2-40B4-BE49-F238E27FC236}">
                <a16:creationId xmlns:a16="http://schemas.microsoft.com/office/drawing/2014/main" id="{0CD6133F-8C54-1E8D-FB90-7F17C87489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a:extLst>
              <a:ext uri="{FF2B5EF4-FFF2-40B4-BE49-F238E27FC236}">
                <a16:creationId xmlns:a16="http://schemas.microsoft.com/office/drawing/2014/main" id="{87C2DE2E-0406-4392-112C-18915D04CC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7F767B-B17B-4A69-9538-A1268D2FBA9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4435" name="Rectangle 2">
            <a:extLst>
              <a:ext uri="{FF2B5EF4-FFF2-40B4-BE49-F238E27FC236}">
                <a16:creationId xmlns:a16="http://schemas.microsoft.com/office/drawing/2014/main" id="{C578E3B1-D7D5-3369-0DB5-BA7C39799908}"/>
              </a:ext>
            </a:extLst>
          </p:cNvPr>
          <p:cNvSpPr>
            <a:spLocks noGrp="1" noRot="1" noChangeAspect="1" noChangeArrowheads="1" noTextEdit="1"/>
          </p:cNvSpPr>
          <p:nvPr>
            <p:ph type="sldImg"/>
          </p:nvPr>
        </p:nvSpPr>
        <p:spPr>
          <a:ln/>
        </p:spPr>
      </p:sp>
      <p:sp>
        <p:nvSpPr>
          <p:cNvPr id="274436" name="Rectangle 3">
            <a:extLst>
              <a:ext uri="{FF2B5EF4-FFF2-40B4-BE49-F238E27FC236}">
                <a16:creationId xmlns:a16="http://schemas.microsoft.com/office/drawing/2014/main" id="{5B065113-9AAF-15B5-1628-26E4DDCB59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a:extLst>
              <a:ext uri="{FF2B5EF4-FFF2-40B4-BE49-F238E27FC236}">
                <a16:creationId xmlns:a16="http://schemas.microsoft.com/office/drawing/2014/main" id="{27C6A98B-0E89-FC17-2E84-5721F094EB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DDB0E8-A676-460F-B4D0-2A60145925B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6483" name="Rectangle 2">
            <a:extLst>
              <a:ext uri="{FF2B5EF4-FFF2-40B4-BE49-F238E27FC236}">
                <a16:creationId xmlns:a16="http://schemas.microsoft.com/office/drawing/2014/main" id="{A2BB317A-8A35-3EDD-A9E1-B67B8F41DA16}"/>
              </a:ext>
            </a:extLst>
          </p:cNvPr>
          <p:cNvSpPr>
            <a:spLocks noGrp="1" noRot="1" noChangeAspect="1" noChangeArrowheads="1" noTextEdit="1"/>
          </p:cNvSpPr>
          <p:nvPr>
            <p:ph type="sldImg"/>
          </p:nvPr>
        </p:nvSpPr>
        <p:spPr>
          <a:ln/>
        </p:spPr>
      </p:sp>
      <p:sp>
        <p:nvSpPr>
          <p:cNvPr id="276484" name="Rectangle 3">
            <a:extLst>
              <a:ext uri="{FF2B5EF4-FFF2-40B4-BE49-F238E27FC236}">
                <a16:creationId xmlns:a16="http://schemas.microsoft.com/office/drawing/2014/main" id="{C156D58B-A042-6A6A-82DF-C83EE9DE75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a:extLst>
              <a:ext uri="{FF2B5EF4-FFF2-40B4-BE49-F238E27FC236}">
                <a16:creationId xmlns:a16="http://schemas.microsoft.com/office/drawing/2014/main" id="{8FCF52E4-B78F-53BA-E2F6-B96E1D59BD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EE2AA7F-022E-4F2C-9AB1-7622CEC1431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8531" name="Rectangle 2">
            <a:extLst>
              <a:ext uri="{FF2B5EF4-FFF2-40B4-BE49-F238E27FC236}">
                <a16:creationId xmlns:a16="http://schemas.microsoft.com/office/drawing/2014/main" id="{A2C94A66-D09A-C761-81C7-AA72C877562B}"/>
              </a:ext>
            </a:extLst>
          </p:cNvPr>
          <p:cNvSpPr>
            <a:spLocks noGrp="1" noRot="1" noChangeAspect="1" noChangeArrowheads="1" noTextEdit="1"/>
          </p:cNvSpPr>
          <p:nvPr>
            <p:ph type="sldImg"/>
          </p:nvPr>
        </p:nvSpPr>
        <p:spPr>
          <a:ln/>
        </p:spPr>
      </p:sp>
      <p:sp>
        <p:nvSpPr>
          <p:cNvPr id="278532" name="Rectangle 3">
            <a:extLst>
              <a:ext uri="{FF2B5EF4-FFF2-40B4-BE49-F238E27FC236}">
                <a16:creationId xmlns:a16="http://schemas.microsoft.com/office/drawing/2014/main" id="{BF9C5B82-0BED-F409-B624-801AC40D70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a:extLst>
              <a:ext uri="{FF2B5EF4-FFF2-40B4-BE49-F238E27FC236}">
                <a16:creationId xmlns:a16="http://schemas.microsoft.com/office/drawing/2014/main" id="{F99BCEB7-7DC9-45CF-D859-BD00BC5AFF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E83E86-6D16-4500-BFD8-213FE506723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0579" name="Rectangle 2">
            <a:extLst>
              <a:ext uri="{FF2B5EF4-FFF2-40B4-BE49-F238E27FC236}">
                <a16:creationId xmlns:a16="http://schemas.microsoft.com/office/drawing/2014/main" id="{DCDB9B87-0265-E3FC-C3CE-1871F3E2C5D4}"/>
              </a:ext>
            </a:extLst>
          </p:cNvPr>
          <p:cNvSpPr>
            <a:spLocks noGrp="1" noRot="1" noChangeAspect="1" noChangeArrowheads="1" noTextEdit="1"/>
          </p:cNvSpPr>
          <p:nvPr>
            <p:ph type="sldImg"/>
          </p:nvPr>
        </p:nvSpPr>
        <p:spPr>
          <a:ln/>
        </p:spPr>
      </p:sp>
      <p:sp>
        <p:nvSpPr>
          <p:cNvPr id="280580" name="Rectangle 3">
            <a:extLst>
              <a:ext uri="{FF2B5EF4-FFF2-40B4-BE49-F238E27FC236}">
                <a16:creationId xmlns:a16="http://schemas.microsoft.com/office/drawing/2014/main" id="{95C75E60-194B-451D-13E0-9EA13AFFED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a:extLst>
              <a:ext uri="{FF2B5EF4-FFF2-40B4-BE49-F238E27FC236}">
                <a16:creationId xmlns:a16="http://schemas.microsoft.com/office/drawing/2014/main" id="{BBFFB13C-05B2-6537-3355-0A8504B8AD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A556BD-A095-426E-9899-B6DC30C297D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2627" name="Rectangle 2">
            <a:extLst>
              <a:ext uri="{FF2B5EF4-FFF2-40B4-BE49-F238E27FC236}">
                <a16:creationId xmlns:a16="http://schemas.microsoft.com/office/drawing/2014/main" id="{CA5C25E5-8A18-E149-B6DC-04F4E8E44798}"/>
              </a:ext>
            </a:extLst>
          </p:cNvPr>
          <p:cNvSpPr>
            <a:spLocks noGrp="1" noRot="1" noChangeAspect="1" noChangeArrowheads="1" noTextEdit="1"/>
          </p:cNvSpPr>
          <p:nvPr>
            <p:ph type="sldImg"/>
          </p:nvPr>
        </p:nvSpPr>
        <p:spPr>
          <a:ln/>
        </p:spPr>
      </p:sp>
      <p:sp>
        <p:nvSpPr>
          <p:cNvPr id="282628" name="Rectangle 3">
            <a:extLst>
              <a:ext uri="{FF2B5EF4-FFF2-40B4-BE49-F238E27FC236}">
                <a16:creationId xmlns:a16="http://schemas.microsoft.com/office/drawing/2014/main" id="{518AE498-C432-D594-EFC6-9BFD151140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a:extLst>
              <a:ext uri="{FF2B5EF4-FFF2-40B4-BE49-F238E27FC236}">
                <a16:creationId xmlns:a16="http://schemas.microsoft.com/office/drawing/2014/main" id="{C34735AF-3EC3-04B4-D7C4-F1A54F6768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ABEFF0-D8B8-4CCB-94B3-43FD30AD7EE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4675" name="Rectangle 2">
            <a:extLst>
              <a:ext uri="{FF2B5EF4-FFF2-40B4-BE49-F238E27FC236}">
                <a16:creationId xmlns:a16="http://schemas.microsoft.com/office/drawing/2014/main" id="{6B7A024F-66CE-A111-D8AB-41866FF276CA}"/>
              </a:ext>
            </a:extLst>
          </p:cNvPr>
          <p:cNvSpPr>
            <a:spLocks noGrp="1" noRot="1" noChangeAspect="1" noChangeArrowheads="1" noTextEdit="1"/>
          </p:cNvSpPr>
          <p:nvPr>
            <p:ph type="sldImg"/>
          </p:nvPr>
        </p:nvSpPr>
        <p:spPr>
          <a:ln/>
        </p:spPr>
      </p:sp>
      <p:sp>
        <p:nvSpPr>
          <p:cNvPr id="284676" name="Rectangle 3">
            <a:extLst>
              <a:ext uri="{FF2B5EF4-FFF2-40B4-BE49-F238E27FC236}">
                <a16:creationId xmlns:a16="http://schemas.microsoft.com/office/drawing/2014/main" id="{3681D24A-0D5B-6096-4E27-7F62C30734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a:extLst>
              <a:ext uri="{FF2B5EF4-FFF2-40B4-BE49-F238E27FC236}">
                <a16:creationId xmlns:a16="http://schemas.microsoft.com/office/drawing/2014/main" id="{90C5135C-C5B2-7225-5361-8A35183ACB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3C8CEA-4F28-4BE5-A310-766C81366B7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723" name="Rectangle 2">
            <a:extLst>
              <a:ext uri="{FF2B5EF4-FFF2-40B4-BE49-F238E27FC236}">
                <a16:creationId xmlns:a16="http://schemas.microsoft.com/office/drawing/2014/main" id="{1B30B0B6-1BD1-4347-8CDF-82A76A55CEAB}"/>
              </a:ext>
            </a:extLst>
          </p:cNvPr>
          <p:cNvSpPr>
            <a:spLocks noGrp="1" noRot="1" noChangeAspect="1" noChangeArrowheads="1" noTextEdit="1"/>
          </p:cNvSpPr>
          <p:nvPr>
            <p:ph type="sldImg"/>
          </p:nvPr>
        </p:nvSpPr>
        <p:spPr>
          <a:ln/>
        </p:spPr>
      </p:sp>
      <p:sp>
        <p:nvSpPr>
          <p:cNvPr id="286724" name="Rectangle 3">
            <a:extLst>
              <a:ext uri="{FF2B5EF4-FFF2-40B4-BE49-F238E27FC236}">
                <a16:creationId xmlns:a16="http://schemas.microsoft.com/office/drawing/2014/main" id="{737C6E0E-D081-EA93-2C0D-F0BB751FAB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a:extLst>
              <a:ext uri="{FF2B5EF4-FFF2-40B4-BE49-F238E27FC236}">
                <a16:creationId xmlns:a16="http://schemas.microsoft.com/office/drawing/2014/main" id="{3994ACB3-9CE4-D495-F581-25F487A8C7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C825D6-ACA9-4236-9C94-88261B7FE61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8771" name="Rectangle 2">
            <a:extLst>
              <a:ext uri="{FF2B5EF4-FFF2-40B4-BE49-F238E27FC236}">
                <a16:creationId xmlns:a16="http://schemas.microsoft.com/office/drawing/2014/main" id="{B878330C-6B7B-3DB9-71D5-30A8BE07080B}"/>
              </a:ext>
            </a:extLst>
          </p:cNvPr>
          <p:cNvSpPr>
            <a:spLocks noGrp="1" noRot="1" noChangeAspect="1" noChangeArrowheads="1" noTextEdit="1"/>
          </p:cNvSpPr>
          <p:nvPr>
            <p:ph type="sldImg"/>
          </p:nvPr>
        </p:nvSpPr>
        <p:spPr>
          <a:ln/>
        </p:spPr>
      </p:sp>
      <p:sp>
        <p:nvSpPr>
          <p:cNvPr id="288772" name="Rectangle 3">
            <a:extLst>
              <a:ext uri="{FF2B5EF4-FFF2-40B4-BE49-F238E27FC236}">
                <a16:creationId xmlns:a16="http://schemas.microsoft.com/office/drawing/2014/main" id="{29B77980-4052-6819-F73B-5B6AC9550B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a:extLst>
              <a:ext uri="{FF2B5EF4-FFF2-40B4-BE49-F238E27FC236}">
                <a16:creationId xmlns:a16="http://schemas.microsoft.com/office/drawing/2014/main" id="{A39C5F9F-101D-1558-BEA1-72832D6E3E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37FCE4-0721-421A-BBAB-5D75FB27508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0819" name="Rectangle 2">
            <a:extLst>
              <a:ext uri="{FF2B5EF4-FFF2-40B4-BE49-F238E27FC236}">
                <a16:creationId xmlns:a16="http://schemas.microsoft.com/office/drawing/2014/main" id="{53B84CBC-F4D1-A1A7-807A-A05D6166C718}"/>
              </a:ext>
            </a:extLst>
          </p:cNvPr>
          <p:cNvSpPr>
            <a:spLocks noGrp="1" noRot="1" noChangeAspect="1" noChangeArrowheads="1" noTextEdit="1"/>
          </p:cNvSpPr>
          <p:nvPr>
            <p:ph type="sldImg"/>
          </p:nvPr>
        </p:nvSpPr>
        <p:spPr>
          <a:ln/>
        </p:spPr>
      </p:sp>
      <p:sp>
        <p:nvSpPr>
          <p:cNvPr id="290820" name="Rectangle 3">
            <a:extLst>
              <a:ext uri="{FF2B5EF4-FFF2-40B4-BE49-F238E27FC236}">
                <a16:creationId xmlns:a16="http://schemas.microsoft.com/office/drawing/2014/main" id="{9AFFD539-9B84-6935-3203-C71F508F3A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a:extLst>
              <a:ext uri="{FF2B5EF4-FFF2-40B4-BE49-F238E27FC236}">
                <a16:creationId xmlns:a16="http://schemas.microsoft.com/office/drawing/2014/main" id="{A58D9337-04C5-9FFD-757B-57324469B5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4452C0-8370-442A-9DCD-4EAE36DE3CA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6003" name="Rectangle 2">
            <a:extLst>
              <a:ext uri="{FF2B5EF4-FFF2-40B4-BE49-F238E27FC236}">
                <a16:creationId xmlns:a16="http://schemas.microsoft.com/office/drawing/2014/main" id="{7783A7FD-3931-529C-68B9-4A430D1F807C}"/>
              </a:ext>
            </a:extLst>
          </p:cNvPr>
          <p:cNvSpPr>
            <a:spLocks noGrp="1" noRot="1" noChangeAspect="1" noChangeArrowheads="1" noTextEdit="1"/>
          </p:cNvSpPr>
          <p:nvPr>
            <p:ph type="sldImg"/>
          </p:nvPr>
        </p:nvSpPr>
        <p:spPr>
          <a:ln/>
        </p:spPr>
      </p:sp>
      <p:sp>
        <p:nvSpPr>
          <p:cNvPr id="256004" name="Rectangle 3">
            <a:extLst>
              <a:ext uri="{FF2B5EF4-FFF2-40B4-BE49-F238E27FC236}">
                <a16:creationId xmlns:a16="http://schemas.microsoft.com/office/drawing/2014/main" id="{724BA36C-A85A-97F8-0F5C-955BD4CFEB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a:extLst>
              <a:ext uri="{FF2B5EF4-FFF2-40B4-BE49-F238E27FC236}">
                <a16:creationId xmlns:a16="http://schemas.microsoft.com/office/drawing/2014/main" id="{9B0DEBBF-5208-A5FF-84EF-B06CBE8F5F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ABDAA-E36E-4214-ADD7-42D18822EE9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2867" name="Rectangle 2">
            <a:extLst>
              <a:ext uri="{FF2B5EF4-FFF2-40B4-BE49-F238E27FC236}">
                <a16:creationId xmlns:a16="http://schemas.microsoft.com/office/drawing/2014/main" id="{BF30C5B6-C8D2-0F55-7F53-9771AF2A9DF8}"/>
              </a:ext>
            </a:extLst>
          </p:cNvPr>
          <p:cNvSpPr>
            <a:spLocks noGrp="1" noRot="1" noChangeAspect="1" noChangeArrowheads="1" noTextEdit="1"/>
          </p:cNvSpPr>
          <p:nvPr>
            <p:ph type="sldImg"/>
          </p:nvPr>
        </p:nvSpPr>
        <p:spPr>
          <a:ln/>
        </p:spPr>
      </p:sp>
      <p:sp>
        <p:nvSpPr>
          <p:cNvPr id="292868" name="Rectangle 3">
            <a:extLst>
              <a:ext uri="{FF2B5EF4-FFF2-40B4-BE49-F238E27FC236}">
                <a16:creationId xmlns:a16="http://schemas.microsoft.com/office/drawing/2014/main" id="{F1DF6565-67EE-7D95-7182-19B06F56B5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a:extLst>
              <a:ext uri="{FF2B5EF4-FFF2-40B4-BE49-F238E27FC236}">
                <a16:creationId xmlns:a16="http://schemas.microsoft.com/office/drawing/2014/main" id="{4698AFB6-F9E1-3E7F-09FA-2CAC07D5B8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A2E1C2-2E78-4C48-9532-06CDB200DA5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4915" name="Rectangle 2">
            <a:extLst>
              <a:ext uri="{FF2B5EF4-FFF2-40B4-BE49-F238E27FC236}">
                <a16:creationId xmlns:a16="http://schemas.microsoft.com/office/drawing/2014/main" id="{EDB3C102-DB8B-2BF3-4C35-CD2AF8D9DD76}"/>
              </a:ext>
            </a:extLst>
          </p:cNvPr>
          <p:cNvSpPr>
            <a:spLocks noGrp="1" noRot="1" noChangeAspect="1" noChangeArrowheads="1" noTextEdit="1"/>
          </p:cNvSpPr>
          <p:nvPr>
            <p:ph type="sldImg"/>
          </p:nvPr>
        </p:nvSpPr>
        <p:spPr>
          <a:ln/>
        </p:spPr>
      </p:sp>
      <p:sp>
        <p:nvSpPr>
          <p:cNvPr id="294916" name="Rectangle 3">
            <a:extLst>
              <a:ext uri="{FF2B5EF4-FFF2-40B4-BE49-F238E27FC236}">
                <a16:creationId xmlns:a16="http://schemas.microsoft.com/office/drawing/2014/main" id="{DCEC7F68-1150-EBEA-1232-60A3255F9C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a:extLst>
              <a:ext uri="{FF2B5EF4-FFF2-40B4-BE49-F238E27FC236}">
                <a16:creationId xmlns:a16="http://schemas.microsoft.com/office/drawing/2014/main" id="{EA9BF9AD-FFAF-BDE4-1105-9ABB887809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126C4A-E0A0-4CB1-BDCF-793BEBD259E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6963" name="Rectangle 2">
            <a:extLst>
              <a:ext uri="{FF2B5EF4-FFF2-40B4-BE49-F238E27FC236}">
                <a16:creationId xmlns:a16="http://schemas.microsoft.com/office/drawing/2014/main" id="{EFB7F5D4-361B-336A-1C9D-D8635DEDC59E}"/>
              </a:ext>
            </a:extLst>
          </p:cNvPr>
          <p:cNvSpPr>
            <a:spLocks noGrp="1" noRot="1" noChangeAspect="1" noChangeArrowheads="1" noTextEdit="1"/>
          </p:cNvSpPr>
          <p:nvPr>
            <p:ph type="sldImg"/>
          </p:nvPr>
        </p:nvSpPr>
        <p:spPr>
          <a:ln/>
        </p:spPr>
      </p:sp>
      <p:sp>
        <p:nvSpPr>
          <p:cNvPr id="296964" name="Rectangle 3">
            <a:extLst>
              <a:ext uri="{FF2B5EF4-FFF2-40B4-BE49-F238E27FC236}">
                <a16:creationId xmlns:a16="http://schemas.microsoft.com/office/drawing/2014/main" id="{E912E8D2-1A4F-297E-5B26-0AA6F32AE7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a:extLst>
              <a:ext uri="{FF2B5EF4-FFF2-40B4-BE49-F238E27FC236}">
                <a16:creationId xmlns:a16="http://schemas.microsoft.com/office/drawing/2014/main" id="{04237B68-F04F-293C-A387-374244AB61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91A8C3-EACE-4FE1-AA9D-D60AB0A5942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9011" name="Rectangle 2">
            <a:extLst>
              <a:ext uri="{FF2B5EF4-FFF2-40B4-BE49-F238E27FC236}">
                <a16:creationId xmlns:a16="http://schemas.microsoft.com/office/drawing/2014/main" id="{DC16E75B-05E7-41AC-2348-800672CEC46B}"/>
              </a:ext>
            </a:extLst>
          </p:cNvPr>
          <p:cNvSpPr>
            <a:spLocks noGrp="1" noRot="1" noChangeAspect="1" noChangeArrowheads="1" noTextEdit="1"/>
          </p:cNvSpPr>
          <p:nvPr>
            <p:ph type="sldImg"/>
          </p:nvPr>
        </p:nvSpPr>
        <p:spPr>
          <a:ln/>
        </p:spPr>
      </p:sp>
      <p:sp>
        <p:nvSpPr>
          <p:cNvPr id="299012" name="Rectangle 3">
            <a:extLst>
              <a:ext uri="{FF2B5EF4-FFF2-40B4-BE49-F238E27FC236}">
                <a16:creationId xmlns:a16="http://schemas.microsoft.com/office/drawing/2014/main" id="{1FF796FA-16A0-2F72-A1C6-E9DA8EF54C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a:extLst>
              <a:ext uri="{FF2B5EF4-FFF2-40B4-BE49-F238E27FC236}">
                <a16:creationId xmlns:a16="http://schemas.microsoft.com/office/drawing/2014/main" id="{0D2BC19D-3C52-5CEE-DEEA-BA5EEC3F1F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2FE802-E33B-4903-BAAD-A6320F1A5E2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1059" name="Rectangle 2">
            <a:extLst>
              <a:ext uri="{FF2B5EF4-FFF2-40B4-BE49-F238E27FC236}">
                <a16:creationId xmlns:a16="http://schemas.microsoft.com/office/drawing/2014/main" id="{39CB3C22-32D9-74CB-A3F1-AD23E809EEC3}"/>
              </a:ext>
            </a:extLst>
          </p:cNvPr>
          <p:cNvSpPr>
            <a:spLocks noGrp="1" noRot="1" noChangeAspect="1" noChangeArrowheads="1" noTextEdit="1"/>
          </p:cNvSpPr>
          <p:nvPr>
            <p:ph type="sldImg"/>
          </p:nvPr>
        </p:nvSpPr>
        <p:spPr>
          <a:ln/>
        </p:spPr>
      </p:sp>
      <p:sp>
        <p:nvSpPr>
          <p:cNvPr id="301060" name="Rectangle 3">
            <a:extLst>
              <a:ext uri="{FF2B5EF4-FFF2-40B4-BE49-F238E27FC236}">
                <a16:creationId xmlns:a16="http://schemas.microsoft.com/office/drawing/2014/main" id="{DFF697FD-E05C-4B28-327D-88D1F4727F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a:extLst>
              <a:ext uri="{FF2B5EF4-FFF2-40B4-BE49-F238E27FC236}">
                <a16:creationId xmlns:a16="http://schemas.microsoft.com/office/drawing/2014/main" id="{568EE827-9BB0-3184-D069-D07C0B77A1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408A85-5860-4B1D-8387-9C63E242140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3107" name="Rectangle 2">
            <a:extLst>
              <a:ext uri="{FF2B5EF4-FFF2-40B4-BE49-F238E27FC236}">
                <a16:creationId xmlns:a16="http://schemas.microsoft.com/office/drawing/2014/main" id="{756D0763-17D7-0EEC-25F2-F0D49C02C978}"/>
              </a:ext>
            </a:extLst>
          </p:cNvPr>
          <p:cNvSpPr>
            <a:spLocks noGrp="1" noRot="1" noChangeAspect="1" noChangeArrowheads="1" noTextEdit="1"/>
          </p:cNvSpPr>
          <p:nvPr>
            <p:ph type="sldImg"/>
          </p:nvPr>
        </p:nvSpPr>
        <p:spPr>
          <a:ln/>
        </p:spPr>
      </p:sp>
      <p:sp>
        <p:nvSpPr>
          <p:cNvPr id="303108" name="Rectangle 3">
            <a:extLst>
              <a:ext uri="{FF2B5EF4-FFF2-40B4-BE49-F238E27FC236}">
                <a16:creationId xmlns:a16="http://schemas.microsoft.com/office/drawing/2014/main" id="{6F81C8DA-F2F1-FCE9-A246-2E09F214FD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a:extLst>
              <a:ext uri="{FF2B5EF4-FFF2-40B4-BE49-F238E27FC236}">
                <a16:creationId xmlns:a16="http://schemas.microsoft.com/office/drawing/2014/main" id="{4F6ECCD7-AFCC-B32C-DA24-309C2029D2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7D916C-08E9-41DD-8CC3-4CA9DF576B0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5155" name="Rectangle 2">
            <a:extLst>
              <a:ext uri="{FF2B5EF4-FFF2-40B4-BE49-F238E27FC236}">
                <a16:creationId xmlns:a16="http://schemas.microsoft.com/office/drawing/2014/main" id="{60A5BCD1-0C4B-477B-3CE2-0AE198C576D9}"/>
              </a:ext>
            </a:extLst>
          </p:cNvPr>
          <p:cNvSpPr>
            <a:spLocks noGrp="1" noRot="1" noChangeAspect="1" noChangeArrowheads="1" noTextEdit="1"/>
          </p:cNvSpPr>
          <p:nvPr>
            <p:ph type="sldImg"/>
          </p:nvPr>
        </p:nvSpPr>
        <p:spPr>
          <a:ln/>
        </p:spPr>
      </p:sp>
      <p:sp>
        <p:nvSpPr>
          <p:cNvPr id="305156" name="Rectangle 3">
            <a:extLst>
              <a:ext uri="{FF2B5EF4-FFF2-40B4-BE49-F238E27FC236}">
                <a16:creationId xmlns:a16="http://schemas.microsoft.com/office/drawing/2014/main" id="{B26671E7-4778-983D-EE06-68192028C0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a:extLst>
              <a:ext uri="{FF2B5EF4-FFF2-40B4-BE49-F238E27FC236}">
                <a16:creationId xmlns:a16="http://schemas.microsoft.com/office/drawing/2014/main" id="{8FD01C63-B42B-9011-E9A7-054FC95953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E7101F-BCD6-4056-BBFA-EA9AAF7F0CD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7203" name="Rectangle 2">
            <a:extLst>
              <a:ext uri="{FF2B5EF4-FFF2-40B4-BE49-F238E27FC236}">
                <a16:creationId xmlns:a16="http://schemas.microsoft.com/office/drawing/2014/main" id="{39FDA1BD-C144-EACA-202E-011FDDFC8389}"/>
              </a:ext>
            </a:extLst>
          </p:cNvPr>
          <p:cNvSpPr>
            <a:spLocks noGrp="1" noRot="1" noChangeAspect="1" noChangeArrowheads="1" noTextEdit="1"/>
          </p:cNvSpPr>
          <p:nvPr>
            <p:ph type="sldImg"/>
          </p:nvPr>
        </p:nvSpPr>
        <p:spPr>
          <a:ln/>
        </p:spPr>
      </p:sp>
      <p:sp>
        <p:nvSpPr>
          <p:cNvPr id="307204" name="Rectangle 3">
            <a:extLst>
              <a:ext uri="{FF2B5EF4-FFF2-40B4-BE49-F238E27FC236}">
                <a16:creationId xmlns:a16="http://schemas.microsoft.com/office/drawing/2014/main" id="{2CCAB626-E3DD-7156-54DC-9E00332CA5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a:extLst>
              <a:ext uri="{FF2B5EF4-FFF2-40B4-BE49-F238E27FC236}">
                <a16:creationId xmlns:a16="http://schemas.microsoft.com/office/drawing/2014/main" id="{533A0CAC-09FA-1ED8-E754-99419105ED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70D873-37E6-4579-85B1-2A5487742A8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09251" name="Rectangle 2">
            <a:extLst>
              <a:ext uri="{FF2B5EF4-FFF2-40B4-BE49-F238E27FC236}">
                <a16:creationId xmlns:a16="http://schemas.microsoft.com/office/drawing/2014/main" id="{63AA33EA-B54C-22C7-945A-DDAE6EAA3C7E}"/>
              </a:ext>
            </a:extLst>
          </p:cNvPr>
          <p:cNvSpPr>
            <a:spLocks noGrp="1" noRot="1" noChangeAspect="1" noChangeArrowheads="1" noTextEdit="1"/>
          </p:cNvSpPr>
          <p:nvPr>
            <p:ph type="sldImg"/>
          </p:nvPr>
        </p:nvSpPr>
        <p:spPr>
          <a:ln/>
        </p:spPr>
      </p:sp>
      <p:sp>
        <p:nvSpPr>
          <p:cNvPr id="309252" name="Rectangle 3">
            <a:extLst>
              <a:ext uri="{FF2B5EF4-FFF2-40B4-BE49-F238E27FC236}">
                <a16:creationId xmlns:a16="http://schemas.microsoft.com/office/drawing/2014/main" id="{47A85093-A5DE-A123-4D1C-20A689D690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a:extLst>
              <a:ext uri="{FF2B5EF4-FFF2-40B4-BE49-F238E27FC236}">
                <a16:creationId xmlns:a16="http://schemas.microsoft.com/office/drawing/2014/main" id="{D27D4706-DB69-31E6-0641-BCC404E742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2A58A5-E5A8-44D3-8C90-65AE6290062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1299" name="Rectangle 2">
            <a:extLst>
              <a:ext uri="{FF2B5EF4-FFF2-40B4-BE49-F238E27FC236}">
                <a16:creationId xmlns:a16="http://schemas.microsoft.com/office/drawing/2014/main" id="{F5068137-D697-090C-8545-D84C04FA234A}"/>
              </a:ext>
            </a:extLst>
          </p:cNvPr>
          <p:cNvSpPr>
            <a:spLocks noGrp="1" noRot="1" noChangeAspect="1" noChangeArrowheads="1" noTextEdit="1"/>
          </p:cNvSpPr>
          <p:nvPr>
            <p:ph type="sldImg"/>
          </p:nvPr>
        </p:nvSpPr>
        <p:spPr>
          <a:ln/>
        </p:spPr>
      </p:sp>
      <p:sp>
        <p:nvSpPr>
          <p:cNvPr id="311300" name="Rectangle 3">
            <a:extLst>
              <a:ext uri="{FF2B5EF4-FFF2-40B4-BE49-F238E27FC236}">
                <a16:creationId xmlns:a16="http://schemas.microsoft.com/office/drawing/2014/main" id="{B845FFA3-9125-3F26-1EB6-94716BC065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a:extLst>
              <a:ext uri="{FF2B5EF4-FFF2-40B4-BE49-F238E27FC236}">
                <a16:creationId xmlns:a16="http://schemas.microsoft.com/office/drawing/2014/main" id="{A39FD466-814C-111D-4E03-DA6C8C8FA1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054DE7-8F11-435A-839A-1CCD6210578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58051" name="Rectangle 2">
            <a:extLst>
              <a:ext uri="{FF2B5EF4-FFF2-40B4-BE49-F238E27FC236}">
                <a16:creationId xmlns:a16="http://schemas.microsoft.com/office/drawing/2014/main" id="{CE47B7B4-1932-ACE0-28A1-BA88C7086900}"/>
              </a:ext>
            </a:extLst>
          </p:cNvPr>
          <p:cNvSpPr>
            <a:spLocks noGrp="1" noRot="1" noChangeAspect="1" noChangeArrowheads="1" noTextEdit="1"/>
          </p:cNvSpPr>
          <p:nvPr>
            <p:ph type="sldImg"/>
          </p:nvPr>
        </p:nvSpPr>
        <p:spPr>
          <a:ln/>
        </p:spPr>
      </p:sp>
      <p:sp>
        <p:nvSpPr>
          <p:cNvPr id="258052" name="Rectangle 3">
            <a:extLst>
              <a:ext uri="{FF2B5EF4-FFF2-40B4-BE49-F238E27FC236}">
                <a16:creationId xmlns:a16="http://schemas.microsoft.com/office/drawing/2014/main" id="{F706038B-CA81-3F69-ADB8-4D1886B894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a:extLst>
              <a:ext uri="{FF2B5EF4-FFF2-40B4-BE49-F238E27FC236}">
                <a16:creationId xmlns:a16="http://schemas.microsoft.com/office/drawing/2014/main" id="{B29F8F52-3CA7-CA65-0DFB-7E38530512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6A4E6D-6D52-4CB3-A694-93F064F6847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13347" name="Rectangle 2">
            <a:extLst>
              <a:ext uri="{FF2B5EF4-FFF2-40B4-BE49-F238E27FC236}">
                <a16:creationId xmlns:a16="http://schemas.microsoft.com/office/drawing/2014/main" id="{BB127CCA-42BA-361E-57E3-5B2C4EFFAFFF}"/>
              </a:ext>
            </a:extLst>
          </p:cNvPr>
          <p:cNvSpPr>
            <a:spLocks noGrp="1" noRot="1" noChangeAspect="1" noChangeArrowheads="1" noTextEdit="1"/>
          </p:cNvSpPr>
          <p:nvPr>
            <p:ph type="sldImg"/>
          </p:nvPr>
        </p:nvSpPr>
        <p:spPr>
          <a:ln/>
        </p:spPr>
      </p:sp>
      <p:sp>
        <p:nvSpPr>
          <p:cNvPr id="313348" name="Rectangle 3">
            <a:extLst>
              <a:ext uri="{FF2B5EF4-FFF2-40B4-BE49-F238E27FC236}">
                <a16:creationId xmlns:a16="http://schemas.microsoft.com/office/drawing/2014/main" id="{51579281-2547-1CC2-91BD-300FD4CC53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a:extLst>
              <a:ext uri="{FF2B5EF4-FFF2-40B4-BE49-F238E27FC236}">
                <a16:creationId xmlns:a16="http://schemas.microsoft.com/office/drawing/2014/main" id="{7857A0E2-7FE3-1F74-F7E6-9941267DFA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fld id="{AF49E45F-3F35-49F5-BFD5-90B6BF1F5ABF}" type="slidenum">
              <a:rPr lang="en-US" altLang="en-US" sz="1200" b="0" smtClean="0">
                <a:latin typeface="Arial" panose="020B0604020202020204" pitchFamily="34" charset="0"/>
              </a:rPr>
              <a:pPr/>
              <a:t>33</a:t>
            </a:fld>
            <a:endParaRPr lang="en-US" altLang="en-US" sz="1200" b="0">
              <a:latin typeface="Arial" panose="020B0604020202020204" pitchFamily="34" charset="0"/>
            </a:endParaRPr>
          </a:p>
        </p:txBody>
      </p:sp>
      <p:sp>
        <p:nvSpPr>
          <p:cNvPr id="315395" name="Rectangle 2">
            <a:extLst>
              <a:ext uri="{FF2B5EF4-FFF2-40B4-BE49-F238E27FC236}">
                <a16:creationId xmlns:a16="http://schemas.microsoft.com/office/drawing/2014/main" id="{D304CD98-F2A7-1D7D-FEE5-A4F575858B2E}"/>
              </a:ext>
            </a:extLst>
          </p:cNvPr>
          <p:cNvSpPr>
            <a:spLocks noGrp="1" noRot="1" noChangeAspect="1" noChangeArrowheads="1" noTextEdit="1"/>
          </p:cNvSpPr>
          <p:nvPr>
            <p:ph type="sldImg"/>
          </p:nvPr>
        </p:nvSpPr>
        <p:spPr>
          <a:ln/>
        </p:spPr>
      </p:sp>
      <p:sp>
        <p:nvSpPr>
          <p:cNvPr id="315396" name="Rectangle 3">
            <a:extLst>
              <a:ext uri="{FF2B5EF4-FFF2-40B4-BE49-F238E27FC236}">
                <a16:creationId xmlns:a16="http://schemas.microsoft.com/office/drawing/2014/main" id="{F984C6F0-11A6-3E92-FE66-807AE908B5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a:extLst>
              <a:ext uri="{FF2B5EF4-FFF2-40B4-BE49-F238E27FC236}">
                <a16:creationId xmlns:a16="http://schemas.microsoft.com/office/drawing/2014/main" id="{083701A6-0E29-822F-DDBB-E0ACEBB205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44C471-07F6-479E-A607-8D9791E313A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0099" name="Rectangle 2">
            <a:extLst>
              <a:ext uri="{FF2B5EF4-FFF2-40B4-BE49-F238E27FC236}">
                <a16:creationId xmlns:a16="http://schemas.microsoft.com/office/drawing/2014/main" id="{A7214520-8371-CC75-29A1-FFE0D137AAD8}"/>
              </a:ext>
            </a:extLst>
          </p:cNvPr>
          <p:cNvSpPr>
            <a:spLocks noGrp="1" noRot="1" noChangeAspect="1" noChangeArrowheads="1" noTextEdit="1"/>
          </p:cNvSpPr>
          <p:nvPr>
            <p:ph type="sldImg"/>
          </p:nvPr>
        </p:nvSpPr>
        <p:spPr>
          <a:ln/>
        </p:spPr>
      </p:sp>
      <p:sp>
        <p:nvSpPr>
          <p:cNvPr id="260100" name="Rectangle 3">
            <a:extLst>
              <a:ext uri="{FF2B5EF4-FFF2-40B4-BE49-F238E27FC236}">
                <a16:creationId xmlns:a16="http://schemas.microsoft.com/office/drawing/2014/main" id="{FFBD3504-03F5-1C66-CECC-9116151F04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a:extLst>
              <a:ext uri="{FF2B5EF4-FFF2-40B4-BE49-F238E27FC236}">
                <a16:creationId xmlns:a16="http://schemas.microsoft.com/office/drawing/2014/main" id="{27B181E3-880A-B5B7-2ADE-AF74930C2D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73144D-8868-4C43-8F88-530F5B3468B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2147" name="Rectangle 2">
            <a:extLst>
              <a:ext uri="{FF2B5EF4-FFF2-40B4-BE49-F238E27FC236}">
                <a16:creationId xmlns:a16="http://schemas.microsoft.com/office/drawing/2014/main" id="{DA62D861-E0DC-528D-43BA-522CCCB29FD7}"/>
              </a:ext>
            </a:extLst>
          </p:cNvPr>
          <p:cNvSpPr>
            <a:spLocks noGrp="1" noRot="1" noChangeAspect="1" noChangeArrowheads="1" noTextEdit="1"/>
          </p:cNvSpPr>
          <p:nvPr>
            <p:ph type="sldImg"/>
          </p:nvPr>
        </p:nvSpPr>
        <p:spPr>
          <a:ln/>
        </p:spPr>
      </p:sp>
      <p:sp>
        <p:nvSpPr>
          <p:cNvPr id="262148" name="Rectangle 3">
            <a:extLst>
              <a:ext uri="{FF2B5EF4-FFF2-40B4-BE49-F238E27FC236}">
                <a16:creationId xmlns:a16="http://schemas.microsoft.com/office/drawing/2014/main" id="{42912F9D-1D94-83BB-64E5-83C165850B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a:extLst>
              <a:ext uri="{FF2B5EF4-FFF2-40B4-BE49-F238E27FC236}">
                <a16:creationId xmlns:a16="http://schemas.microsoft.com/office/drawing/2014/main" id="{FA21445B-4EDC-0522-209F-8D98EFAF75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647306-04AD-4B9C-BB20-6FFA8D28976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4195" name="Rectangle 2">
            <a:extLst>
              <a:ext uri="{FF2B5EF4-FFF2-40B4-BE49-F238E27FC236}">
                <a16:creationId xmlns:a16="http://schemas.microsoft.com/office/drawing/2014/main" id="{1C45907B-0132-6C3E-3170-D1B1EC93C1ED}"/>
              </a:ext>
            </a:extLst>
          </p:cNvPr>
          <p:cNvSpPr>
            <a:spLocks noGrp="1" noRot="1" noChangeAspect="1" noChangeArrowheads="1" noTextEdit="1"/>
          </p:cNvSpPr>
          <p:nvPr>
            <p:ph type="sldImg"/>
          </p:nvPr>
        </p:nvSpPr>
        <p:spPr>
          <a:ln/>
        </p:spPr>
      </p:sp>
      <p:sp>
        <p:nvSpPr>
          <p:cNvPr id="264196" name="Rectangle 3">
            <a:extLst>
              <a:ext uri="{FF2B5EF4-FFF2-40B4-BE49-F238E27FC236}">
                <a16:creationId xmlns:a16="http://schemas.microsoft.com/office/drawing/2014/main" id="{8DBABDF4-4535-4773-C873-03D0C24085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a:extLst>
              <a:ext uri="{FF2B5EF4-FFF2-40B4-BE49-F238E27FC236}">
                <a16:creationId xmlns:a16="http://schemas.microsoft.com/office/drawing/2014/main" id="{FAA2A2BF-2BF1-AAEC-16DD-A04B50D118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93B851-7E59-4881-8EF1-1A7D5B7E2F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43" name="Rectangle 2">
            <a:extLst>
              <a:ext uri="{FF2B5EF4-FFF2-40B4-BE49-F238E27FC236}">
                <a16:creationId xmlns:a16="http://schemas.microsoft.com/office/drawing/2014/main" id="{902C15E1-FE30-439E-FAA5-191B1AA9C49F}"/>
              </a:ext>
            </a:extLst>
          </p:cNvPr>
          <p:cNvSpPr>
            <a:spLocks noGrp="1" noRot="1" noChangeAspect="1" noChangeArrowheads="1" noTextEdit="1"/>
          </p:cNvSpPr>
          <p:nvPr>
            <p:ph type="sldImg"/>
          </p:nvPr>
        </p:nvSpPr>
        <p:spPr>
          <a:ln/>
        </p:spPr>
      </p:sp>
      <p:sp>
        <p:nvSpPr>
          <p:cNvPr id="266244" name="Rectangle 3">
            <a:extLst>
              <a:ext uri="{FF2B5EF4-FFF2-40B4-BE49-F238E27FC236}">
                <a16:creationId xmlns:a16="http://schemas.microsoft.com/office/drawing/2014/main" id="{34D73E7F-BF1C-EBD9-EBA8-E5A640ABA0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a:extLst>
              <a:ext uri="{FF2B5EF4-FFF2-40B4-BE49-F238E27FC236}">
                <a16:creationId xmlns:a16="http://schemas.microsoft.com/office/drawing/2014/main" id="{6EFCAA76-B882-EB99-4AD9-0DDE5917E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1358E1-ADD9-4D28-A71C-5F38FDBE9DF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8291" name="Rectangle 2">
            <a:extLst>
              <a:ext uri="{FF2B5EF4-FFF2-40B4-BE49-F238E27FC236}">
                <a16:creationId xmlns:a16="http://schemas.microsoft.com/office/drawing/2014/main" id="{DF58B190-D8E7-AFFA-102A-01976C2D178E}"/>
              </a:ext>
            </a:extLst>
          </p:cNvPr>
          <p:cNvSpPr>
            <a:spLocks noGrp="1" noRot="1" noChangeAspect="1" noChangeArrowheads="1" noTextEdit="1"/>
          </p:cNvSpPr>
          <p:nvPr>
            <p:ph type="sldImg"/>
          </p:nvPr>
        </p:nvSpPr>
        <p:spPr>
          <a:ln/>
        </p:spPr>
      </p:sp>
      <p:sp>
        <p:nvSpPr>
          <p:cNvPr id="268292" name="Rectangle 3">
            <a:extLst>
              <a:ext uri="{FF2B5EF4-FFF2-40B4-BE49-F238E27FC236}">
                <a16:creationId xmlns:a16="http://schemas.microsoft.com/office/drawing/2014/main" id="{14A48459-D73E-EFF4-B215-4401BAA752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a:extLst>
              <a:ext uri="{FF2B5EF4-FFF2-40B4-BE49-F238E27FC236}">
                <a16:creationId xmlns:a16="http://schemas.microsoft.com/office/drawing/2014/main" id="{48F8236B-0DC5-99DE-6910-4372DD9880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B7EA21-EE1D-4859-812C-A6713D25394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70339" name="Rectangle 2">
            <a:extLst>
              <a:ext uri="{FF2B5EF4-FFF2-40B4-BE49-F238E27FC236}">
                <a16:creationId xmlns:a16="http://schemas.microsoft.com/office/drawing/2014/main" id="{404E1711-F9FC-0C60-03C2-85C92BF31E37}"/>
              </a:ext>
            </a:extLst>
          </p:cNvPr>
          <p:cNvSpPr>
            <a:spLocks noGrp="1" noRot="1" noChangeAspect="1" noChangeArrowheads="1" noTextEdit="1"/>
          </p:cNvSpPr>
          <p:nvPr>
            <p:ph type="sldImg"/>
          </p:nvPr>
        </p:nvSpPr>
        <p:spPr>
          <a:ln/>
        </p:spPr>
      </p:sp>
      <p:sp>
        <p:nvSpPr>
          <p:cNvPr id="270340" name="Rectangle 3">
            <a:extLst>
              <a:ext uri="{FF2B5EF4-FFF2-40B4-BE49-F238E27FC236}">
                <a16:creationId xmlns:a16="http://schemas.microsoft.com/office/drawing/2014/main" id="{9C230277-2469-8D7A-23B1-5FE1D417F7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A198779-6126-A835-74FE-718EA69576DA}"/>
              </a:ext>
            </a:extLst>
          </p:cNvPr>
          <p:cNvGrpSpPr>
            <a:grpSpLocks/>
          </p:cNvGrpSpPr>
          <p:nvPr/>
        </p:nvGrpSpPr>
        <p:grpSpPr bwMode="auto">
          <a:xfrm>
            <a:off x="609600" y="2363788"/>
            <a:ext cx="10871200" cy="1600200"/>
            <a:chOff x="288" y="1489"/>
            <a:chExt cx="5136" cy="1008"/>
          </a:xfrm>
        </p:grpSpPr>
        <p:sp>
          <p:nvSpPr>
            <p:cNvPr id="3" name="Arc 3">
              <a:extLst>
                <a:ext uri="{FF2B5EF4-FFF2-40B4-BE49-F238E27FC236}">
                  <a16:creationId xmlns:a16="http://schemas.microsoft.com/office/drawing/2014/main" id="{DB69E27E-416B-9DA5-B62B-7FCEB00F1157}"/>
                </a:ext>
              </a:extLst>
            </p:cNvPr>
            <p:cNvSpPr>
              <a:spLocks/>
            </p:cNvSpPr>
            <p:nvPr/>
          </p:nvSpPr>
          <p:spPr bwMode="invGray">
            <a:xfrm>
              <a:off x="3595" y="1489"/>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p>
          </p:txBody>
        </p:sp>
        <p:sp>
          <p:nvSpPr>
            <p:cNvPr id="4" name="Arc 4">
              <a:extLst>
                <a:ext uri="{FF2B5EF4-FFF2-40B4-BE49-F238E27FC236}">
                  <a16:creationId xmlns:a16="http://schemas.microsoft.com/office/drawing/2014/main" id="{B81850D9-F14C-0C03-AE65-A84A32090F3B}"/>
                </a:ext>
              </a:extLst>
            </p:cNvPr>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p>
          </p:txBody>
        </p:sp>
        <p:sp>
          <p:nvSpPr>
            <p:cNvPr id="5" name="Arc 5">
              <a:extLst>
                <a:ext uri="{FF2B5EF4-FFF2-40B4-BE49-F238E27FC236}">
                  <a16:creationId xmlns:a16="http://schemas.microsoft.com/office/drawing/2014/main" id="{888600E8-1715-6095-538E-48E380372D3B}"/>
                </a:ext>
              </a:extLst>
            </p:cNvPr>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p>
          </p:txBody>
        </p:sp>
        <p:sp>
          <p:nvSpPr>
            <p:cNvPr id="6" name="AutoShape 6">
              <a:extLst>
                <a:ext uri="{FF2B5EF4-FFF2-40B4-BE49-F238E27FC236}">
                  <a16:creationId xmlns:a16="http://schemas.microsoft.com/office/drawing/2014/main" id="{53D0E35B-13BB-0994-2697-0588F59B6411}"/>
                </a:ext>
              </a:extLst>
            </p:cNvPr>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defRPr/>
              </a:pPr>
              <a:endParaRPr lang="en-IN" altLang="en-US" sz="2000"/>
            </a:p>
          </p:txBody>
        </p:sp>
      </p:grpSp>
      <p:sp>
        <p:nvSpPr>
          <p:cNvPr id="375815" name="Rectangle 7"/>
          <p:cNvSpPr>
            <a:spLocks noGrp="1" noChangeArrowheads="1"/>
          </p:cNvSpPr>
          <p:nvPr>
            <p:ph type="ctrTitle" sz="quarter"/>
          </p:nvPr>
        </p:nvSpPr>
        <p:spPr>
          <a:xfrm>
            <a:off x="914400" y="1447800"/>
            <a:ext cx="10363200" cy="1143000"/>
          </a:xfrm>
        </p:spPr>
        <p:txBody>
          <a:bodyPr/>
          <a:lstStyle>
            <a:lvl1pPr>
              <a:defRPr/>
            </a:lvl1pPr>
          </a:lstStyle>
          <a:p>
            <a:r>
              <a:rPr lang="en-US"/>
              <a:t>Click to edit Master title style</a:t>
            </a:r>
          </a:p>
        </p:txBody>
      </p:sp>
      <p:sp>
        <p:nvSpPr>
          <p:cNvPr id="375816" name="Rectangle 8"/>
          <p:cNvSpPr>
            <a:spLocks noGrp="1" noChangeArrowheads="1"/>
          </p:cNvSpPr>
          <p:nvPr>
            <p:ph type="subTitle" sz="quarter" idx="1"/>
          </p:nvPr>
        </p:nvSpPr>
        <p:spPr>
          <a:xfrm>
            <a:off x="1828800" y="3733800"/>
            <a:ext cx="8534400" cy="1752600"/>
          </a:xfrm>
        </p:spPr>
        <p:txBody>
          <a:bodyPr/>
          <a:lstStyle>
            <a:lvl1pPr marL="0" indent="0" algn="ctr">
              <a:buFontTx/>
              <a:buNone/>
              <a:defRPr/>
            </a:lvl1pPr>
          </a:lstStyle>
          <a:p>
            <a:r>
              <a:rPr lang="en-US"/>
              <a:t>Click to edit Master subtitle style</a:t>
            </a:r>
          </a:p>
        </p:txBody>
      </p:sp>
      <p:sp>
        <p:nvSpPr>
          <p:cNvPr id="7" name="Rectangle 9">
            <a:extLst>
              <a:ext uri="{FF2B5EF4-FFF2-40B4-BE49-F238E27FC236}">
                <a16:creationId xmlns:a16="http://schemas.microsoft.com/office/drawing/2014/main" id="{1D377633-64FC-5887-4543-406540D3086F}"/>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
            <a:extLst>
              <a:ext uri="{FF2B5EF4-FFF2-40B4-BE49-F238E27FC236}">
                <a16:creationId xmlns:a16="http://schemas.microsoft.com/office/drawing/2014/main" id="{93C7C3CB-E2E2-B8BF-74A9-C50A498E6674}"/>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1">
            <a:extLst>
              <a:ext uri="{FF2B5EF4-FFF2-40B4-BE49-F238E27FC236}">
                <a16:creationId xmlns:a16="http://schemas.microsoft.com/office/drawing/2014/main" id="{4DCF3374-BDF9-BD9D-8113-0E4DEDA30E9D}"/>
              </a:ext>
            </a:extLst>
          </p:cNvPr>
          <p:cNvSpPr>
            <a:spLocks noGrp="1" noChangeArrowheads="1"/>
          </p:cNvSpPr>
          <p:nvPr>
            <p:ph type="sldNum" sz="quarter" idx="12"/>
          </p:nvPr>
        </p:nvSpPr>
        <p:spPr/>
        <p:txBody>
          <a:bodyPr/>
          <a:lstStyle>
            <a:lvl1pPr>
              <a:defRPr/>
            </a:lvl1pPr>
          </a:lstStyle>
          <a:p>
            <a:pPr>
              <a:defRPr/>
            </a:pPr>
            <a:fld id="{4C52F8B2-6FF8-4FAD-B9F2-D59E32296624}" type="slidenum">
              <a:rPr lang="en-US" altLang="en-US"/>
              <a:pPr>
                <a:defRPr/>
              </a:pPr>
              <a:t>‹#›</a:t>
            </a:fld>
            <a:endParaRPr lang="en-US" altLang="en-US"/>
          </a:p>
        </p:txBody>
      </p:sp>
    </p:spTree>
    <p:extLst>
      <p:ext uri="{BB962C8B-B14F-4D97-AF65-F5344CB8AC3E}">
        <p14:creationId xmlns:p14="http://schemas.microsoft.com/office/powerpoint/2010/main" val="3915445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9">
            <a:extLst>
              <a:ext uri="{FF2B5EF4-FFF2-40B4-BE49-F238E27FC236}">
                <a16:creationId xmlns:a16="http://schemas.microsoft.com/office/drawing/2014/main" id="{732E320D-1105-A507-4A2E-2ADE52AE5E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1A5ECD47-C68C-5468-5562-C9532C6208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00010A1E-7CF1-7358-7A61-4BFB49E7D925}"/>
              </a:ext>
            </a:extLst>
          </p:cNvPr>
          <p:cNvSpPr>
            <a:spLocks noGrp="1" noChangeArrowheads="1"/>
          </p:cNvSpPr>
          <p:nvPr>
            <p:ph type="sldNum" sz="quarter" idx="12"/>
          </p:nvPr>
        </p:nvSpPr>
        <p:spPr>
          <a:ln/>
        </p:spPr>
        <p:txBody>
          <a:bodyPr/>
          <a:lstStyle>
            <a:lvl1pPr>
              <a:defRPr/>
            </a:lvl1pPr>
          </a:lstStyle>
          <a:p>
            <a:pPr>
              <a:defRPr/>
            </a:pPr>
            <a:fld id="{0D883E76-CE5A-423F-B0F7-305A8459BD71}" type="slidenum">
              <a:rPr lang="en-US" altLang="en-US"/>
              <a:pPr>
                <a:defRPr/>
              </a:pPr>
              <a:t>‹#›</a:t>
            </a:fld>
            <a:endParaRPr lang="en-US" altLang="en-US"/>
          </a:p>
        </p:txBody>
      </p:sp>
    </p:spTree>
    <p:extLst>
      <p:ext uri="{BB962C8B-B14F-4D97-AF65-F5344CB8AC3E}">
        <p14:creationId xmlns:p14="http://schemas.microsoft.com/office/powerpoint/2010/main" val="1280686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791200"/>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914400" y="381000"/>
            <a:ext cx="7569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9">
            <a:extLst>
              <a:ext uri="{FF2B5EF4-FFF2-40B4-BE49-F238E27FC236}">
                <a16:creationId xmlns:a16="http://schemas.microsoft.com/office/drawing/2014/main" id="{6430E077-6F18-DE0A-F721-5F8CD6491F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C122200E-9A96-B205-DF7B-A52BFF5660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E027B57B-2756-6B8C-AD18-7318BF2A7920}"/>
              </a:ext>
            </a:extLst>
          </p:cNvPr>
          <p:cNvSpPr>
            <a:spLocks noGrp="1" noChangeArrowheads="1"/>
          </p:cNvSpPr>
          <p:nvPr>
            <p:ph type="sldNum" sz="quarter" idx="12"/>
          </p:nvPr>
        </p:nvSpPr>
        <p:spPr>
          <a:ln/>
        </p:spPr>
        <p:txBody>
          <a:bodyPr/>
          <a:lstStyle>
            <a:lvl1pPr>
              <a:defRPr/>
            </a:lvl1pPr>
          </a:lstStyle>
          <a:p>
            <a:pPr>
              <a:defRPr/>
            </a:pPr>
            <a:fld id="{EE546B46-61D7-4BDC-B37F-517111B5AB73}" type="slidenum">
              <a:rPr lang="en-US" altLang="en-US"/>
              <a:pPr>
                <a:defRPr/>
              </a:pPr>
              <a:t>‹#›</a:t>
            </a:fld>
            <a:endParaRPr lang="en-US" altLang="en-US"/>
          </a:p>
        </p:txBody>
      </p:sp>
    </p:spTree>
    <p:extLst>
      <p:ext uri="{BB962C8B-B14F-4D97-AF65-F5344CB8AC3E}">
        <p14:creationId xmlns:p14="http://schemas.microsoft.com/office/powerpoint/2010/main" val="1191833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914400" y="2057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2057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9">
            <a:extLst>
              <a:ext uri="{FF2B5EF4-FFF2-40B4-BE49-F238E27FC236}">
                <a16:creationId xmlns:a16="http://schemas.microsoft.com/office/drawing/2014/main" id="{7DECFC48-2C84-762B-2A6F-5CB0A30B4E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0D61AC6D-F029-1359-238E-014BA9ED25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0F4CD97A-49CE-1A1E-2A70-D30BC03D66D9}"/>
              </a:ext>
            </a:extLst>
          </p:cNvPr>
          <p:cNvSpPr>
            <a:spLocks noGrp="1" noChangeArrowheads="1"/>
          </p:cNvSpPr>
          <p:nvPr>
            <p:ph type="sldNum" sz="quarter" idx="12"/>
          </p:nvPr>
        </p:nvSpPr>
        <p:spPr>
          <a:ln/>
        </p:spPr>
        <p:txBody>
          <a:bodyPr/>
          <a:lstStyle>
            <a:lvl1pPr>
              <a:defRPr/>
            </a:lvl1pPr>
          </a:lstStyle>
          <a:p>
            <a:pPr>
              <a:defRPr/>
            </a:pPr>
            <a:fld id="{CEF62E0F-C23F-49D7-97FE-DB06A570EC58}" type="slidenum">
              <a:rPr lang="en-US" altLang="en-US"/>
              <a:pPr>
                <a:defRPr/>
              </a:pPr>
              <a:t>‹#›</a:t>
            </a:fld>
            <a:endParaRPr lang="en-US" altLang="en-US"/>
          </a:p>
        </p:txBody>
      </p:sp>
    </p:spTree>
    <p:extLst>
      <p:ext uri="{BB962C8B-B14F-4D97-AF65-F5344CB8AC3E}">
        <p14:creationId xmlns:p14="http://schemas.microsoft.com/office/powerpoint/2010/main" val="3702103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914400" y="2057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6197600" y="20574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6197600" y="41910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9">
            <a:extLst>
              <a:ext uri="{FF2B5EF4-FFF2-40B4-BE49-F238E27FC236}">
                <a16:creationId xmlns:a16="http://schemas.microsoft.com/office/drawing/2014/main" id="{5D384155-328E-00A0-C289-5EFAB56609C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47B2C0B5-A2BF-B1E7-F7B2-308007422D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1">
            <a:extLst>
              <a:ext uri="{FF2B5EF4-FFF2-40B4-BE49-F238E27FC236}">
                <a16:creationId xmlns:a16="http://schemas.microsoft.com/office/drawing/2014/main" id="{F3657A74-76F4-2715-FE0E-7196EDD54877}"/>
              </a:ext>
            </a:extLst>
          </p:cNvPr>
          <p:cNvSpPr>
            <a:spLocks noGrp="1" noChangeArrowheads="1"/>
          </p:cNvSpPr>
          <p:nvPr>
            <p:ph type="sldNum" sz="quarter" idx="12"/>
          </p:nvPr>
        </p:nvSpPr>
        <p:spPr>
          <a:ln/>
        </p:spPr>
        <p:txBody>
          <a:bodyPr/>
          <a:lstStyle>
            <a:lvl1pPr>
              <a:defRPr/>
            </a:lvl1pPr>
          </a:lstStyle>
          <a:p>
            <a:pPr>
              <a:defRPr/>
            </a:pPr>
            <a:fld id="{6ED0E428-9481-4AC8-B822-8AB55D0D4E8D}" type="slidenum">
              <a:rPr lang="en-US" altLang="en-US"/>
              <a:pPr>
                <a:defRPr/>
              </a:pPr>
              <a:t>‹#›</a:t>
            </a:fld>
            <a:endParaRPr lang="en-US" altLang="en-US"/>
          </a:p>
        </p:txBody>
      </p:sp>
    </p:spTree>
    <p:extLst>
      <p:ext uri="{BB962C8B-B14F-4D97-AF65-F5344CB8AC3E}">
        <p14:creationId xmlns:p14="http://schemas.microsoft.com/office/powerpoint/2010/main" val="3444751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A198779-6126-A835-74FE-718EA69576DA}"/>
              </a:ext>
            </a:extLst>
          </p:cNvPr>
          <p:cNvGrpSpPr>
            <a:grpSpLocks/>
          </p:cNvGrpSpPr>
          <p:nvPr/>
        </p:nvGrpSpPr>
        <p:grpSpPr bwMode="auto">
          <a:xfrm>
            <a:off x="609600" y="2363788"/>
            <a:ext cx="10871200" cy="1600200"/>
            <a:chOff x="288" y="1489"/>
            <a:chExt cx="5136" cy="1008"/>
          </a:xfrm>
        </p:grpSpPr>
        <p:sp>
          <p:nvSpPr>
            <p:cNvPr id="3" name="Arc 3">
              <a:extLst>
                <a:ext uri="{FF2B5EF4-FFF2-40B4-BE49-F238E27FC236}">
                  <a16:creationId xmlns:a16="http://schemas.microsoft.com/office/drawing/2014/main" id="{DB69E27E-416B-9DA5-B62B-7FCEB00F1157}"/>
                </a:ext>
              </a:extLst>
            </p:cNvPr>
            <p:cNvSpPr>
              <a:spLocks/>
            </p:cNvSpPr>
            <p:nvPr/>
          </p:nvSpPr>
          <p:spPr bwMode="invGray">
            <a:xfrm>
              <a:off x="3595" y="1489"/>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p>
          </p:txBody>
        </p:sp>
        <p:sp>
          <p:nvSpPr>
            <p:cNvPr id="4" name="Arc 4">
              <a:extLst>
                <a:ext uri="{FF2B5EF4-FFF2-40B4-BE49-F238E27FC236}">
                  <a16:creationId xmlns:a16="http://schemas.microsoft.com/office/drawing/2014/main" id="{B81850D9-F14C-0C03-AE65-A84A32090F3B}"/>
                </a:ext>
              </a:extLst>
            </p:cNvPr>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p>
          </p:txBody>
        </p:sp>
        <p:sp>
          <p:nvSpPr>
            <p:cNvPr id="5" name="Arc 5">
              <a:extLst>
                <a:ext uri="{FF2B5EF4-FFF2-40B4-BE49-F238E27FC236}">
                  <a16:creationId xmlns:a16="http://schemas.microsoft.com/office/drawing/2014/main" id="{888600E8-1715-6095-538E-48E380372D3B}"/>
                </a:ext>
              </a:extLst>
            </p:cNvPr>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p>
          </p:txBody>
        </p:sp>
        <p:sp>
          <p:nvSpPr>
            <p:cNvPr id="6" name="AutoShape 6">
              <a:extLst>
                <a:ext uri="{FF2B5EF4-FFF2-40B4-BE49-F238E27FC236}">
                  <a16:creationId xmlns:a16="http://schemas.microsoft.com/office/drawing/2014/main" id="{53D0E35B-13BB-0994-2697-0588F59B6411}"/>
                </a:ext>
              </a:extLst>
            </p:cNvPr>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defRPr/>
              </a:pPr>
              <a:endParaRPr lang="en-IN" altLang="en-US" sz="2000"/>
            </a:p>
          </p:txBody>
        </p:sp>
      </p:grpSp>
      <p:sp>
        <p:nvSpPr>
          <p:cNvPr id="375815" name="Rectangle 7"/>
          <p:cNvSpPr>
            <a:spLocks noGrp="1" noChangeArrowheads="1"/>
          </p:cNvSpPr>
          <p:nvPr>
            <p:ph type="ctrTitle" sz="quarter"/>
          </p:nvPr>
        </p:nvSpPr>
        <p:spPr>
          <a:xfrm>
            <a:off x="914400" y="1447800"/>
            <a:ext cx="10363200" cy="1143000"/>
          </a:xfrm>
        </p:spPr>
        <p:txBody>
          <a:bodyPr/>
          <a:lstStyle>
            <a:lvl1pPr>
              <a:defRPr/>
            </a:lvl1pPr>
          </a:lstStyle>
          <a:p>
            <a:r>
              <a:rPr lang="en-US"/>
              <a:t>Click to edit Master title style</a:t>
            </a:r>
          </a:p>
        </p:txBody>
      </p:sp>
      <p:sp>
        <p:nvSpPr>
          <p:cNvPr id="375816" name="Rectangle 8"/>
          <p:cNvSpPr>
            <a:spLocks noGrp="1" noChangeArrowheads="1"/>
          </p:cNvSpPr>
          <p:nvPr>
            <p:ph type="subTitle" sz="quarter" idx="1"/>
          </p:nvPr>
        </p:nvSpPr>
        <p:spPr>
          <a:xfrm>
            <a:off x="1828800" y="3733800"/>
            <a:ext cx="8534400" cy="1752600"/>
          </a:xfrm>
        </p:spPr>
        <p:txBody>
          <a:bodyPr/>
          <a:lstStyle>
            <a:lvl1pPr marL="0" indent="0" algn="ctr">
              <a:buFontTx/>
              <a:buNone/>
              <a:defRPr/>
            </a:lvl1pPr>
          </a:lstStyle>
          <a:p>
            <a:r>
              <a:rPr lang="en-US"/>
              <a:t>Click to edit Master subtitle style</a:t>
            </a:r>
          </a:p>
        </p:txBody>
      </p:sp>
      <p:sp>
        <p:nvSpPr>
          <p:cNvPr id="7" name="Rectangle 9">
            <a:extLst>
              <a:ext uri="{FF2B5EF4-FFF2-40B4-BE49-F238E27FC236}">
                <a16:creationId xmlns:a16="http://schemas.microsoft.com/office/drawing/2014/main" id="{1D377633-64FC-5887-4543-406540D3086F}"/>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
            <a:extLst>
              <a:ext uri="{FF2B5EF4-FFF2-40B4-BE49-F238E27FC236}">
                <a16:creationId xmlns:a16="http://schemas.microsoft.com/office/drawing/2014/main" id="{93C7C3CB-E2E2-B8BF-74A9-C50A498E6674}"/>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1">
            <a:extLst>
              <a:ext uri="{FF2B5EF4-FFF2-40B4-BE49-F238E27FC236}">
                <a16:creationId xmlns:a16="http://schemas.microsoft.com/office/drawing/2014/main" id="{4DCF3374-BDF9-BD9D-8113-0E4DEDA30E9D}"/>
              </a:ext>
            </a:extLst>
          </p:cNvPr>
          <p:cNvSpPr>
            <a:spLocks noGrp="1" noChangeArrowheads="1"/>
          </p:cNvSpPr>
          <p:nvPr>
            <p:ph type="sldNum" sz="quarter" idx="12"/>
          </p:nvPr>
        </p:nvSpPr>
        <p:spPr/>
        <p:txBody>
          <a:bodyPr/>
          <a:lstStyle>
            <a:lvl1pPr>
              <a:defRPr/>
            </a:lvl1pPr>
          </a:lstStyle>
          <a:p>
            <a:pPr>
              <a:defRPr/>
            </a:pPr>
            <a:fld id="{4C52F8B2-6FF8-4FAD-B9F2-D59E32296624}" type="slidenum">
              <a:rPr lang="en-US" altLang="en-US"/>
              <a:pPr>
                <a:defRPr/>
              </a:pPr>
              <a:t>‹#›</a:t>
            </a:fld>
            <a:endParaRPr lang="en-US" altLang="en-US"/>
          </a:p>
        </p:txBody>
      </p:sp>
    </p:spTree>
    <p:extLst>
      <p:ext uri="{BB962C8B-B14F-4D97-AF65-F5344CB8AC3E}">
        <p14:creationId xmlns:p14="http://schemas.microsoft.com/office/powerpoint/2010/main" val="632765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9">
            <a:extLst>
              <a:ext uri="{FF2B5EF4-FFF2-40B4-BE49-F238E27FC236}">
                <a16:creationId xmlns:a16="http://schemas.microsoft.com/office/drawing/2014/main" id="{AECCB544-07CD-393E-F6CB-AC4B36EACE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CFF8ABF0-4B8A-A9E8-0FDB-4B1F0E8EBC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391FAA8E-8443-3E60-8614-4A447B2630EE}"/>
              </a:ext>
            </a:extLst>
          </p:cNvPr>
          <p:cNvSpPr>
            <a:spLocks noGrp="1" noChangeArrowheads="1"/>
          </p:cNvSpPr>
          <p:nvPr>
            <p:ph type="sldNum" sz="quarter" idx="12"/>
          </p:nvPr>
        </p:nvSpPr>
        <p:spPr>
          <a:ln/>
        </p:spPr>
        <p:txBody>
          <a:bodyPr/>
          <a:lstStyle>
            <a:lvl1pPr>
              <a:defRPr/>
            </a:lvl1pPr>
          </a:lstStyle>
          <a:p>
            <a:pPr>
              <a:defRPr/>
            </a:pPr>
            <a:fld id="{F3B58E52-5261-4A53-B173-A7EE95C27556}" type="slidenum">
              <a:rPr lang="en-US" altLang="en-US"/>
              <a:pPr>
                <a:defRPr/>
              </a:pPr>
              <a:t>‹#›</a:t>
            </a:fld>
            <a:endParaRPr lang="en-US" altLang="en-US"/>
          </a:p>
        </p:txBody>
      </p:sp>
    </p:spTree>
    <p:extLst>
      <p:ext uri="{BB962C8B-B14F-4D97-AF65-F5344CB8AC3E}">
        <p14:creationId xmlns:p14="http://schemas.microsoft.com/office/powerpoint/2010/main" val="2003035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EC91135E-A930-ACC7-BDD1-2DAFDB4088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32EB5532-4345-7FB7-E097-4C79F4C0BB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F496A6E7-4C36-E118-7EA3-DE2B1E8B2666}"/>
              </a:ext>
            </a:extLst>
          </p:cNvPr>
          <p:cNvSpPr>
            <a:spLocks noGrp="1" noChangeArrowheads="1"/>
          </p:cNvSpPr>
          <p:nvPr>
            <p:ph type="sldNum" sz="quarter" idx="12"/>
          </p:nvPr>
        </p:nvSpPr>
        <p:spPr>
          <a:ln/>
        </p:spPr>
        <p:txBody>
          <a:bodyPr/>
          <a:lstStyle>
            <a:lvl1pPr>
              <a:defRPr/>
            </a:lvl1pPr>
          </a:lstStyle>
          <a:p>
            <a:pPr>
              <a:defRPr/>
            </a:pPr>
            <a:fld id="{841CEA45-C6AF-4C5E-9BA9-6C8C4F2AEC4B}" type="slidenum">
              <a:rPr lang="en-US" altLang="en-US"/>
              <a:pPr>
                <a:defRPr/>
              </a:pPr>
              <a:t>‹#›</a:t>
            </a:fld>
            <a:endParaRPr lang="en-US" altLang="en-US"/>
          </a:p>
        </p:txBody>
      </p:sp>
    </p:spTree>
    <p:extLst>
      <p:ext uri="{BB962C8B-B14F-4D97-AF65-F5344CB8AC3E}">
        <p14:creationId xmlns:p14="http://schemas.microsoft.com/office/powerpoint/2010/main" val="1314379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9144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9">
            <a:extLst>
              <a:ext uri="{FF2B5EF4-FFF2-40B4-BE49-F238E27FC236}">
                <a16:creationId xmlns:a16="http://schemas.microsoft.com/office/drawing/2014/main" id="{E2B8A355-312A-8314-F8BD-251578C23D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EC60C132-5CA5-1E44-9998-A33627441D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B9E91C6E-2307-DDE9-8117-6BDB97EE04E0}"/>
              </a:ext>
            </a:extLst>
          </p:cNvPr>
          <p:cNvSpPr>
            <a:spLocks noGrp="1" noChangeArrowheads="1"/>
          </p:cNvSpPr>
          <p:nvPr>
            <p:ph type="sldNum" sz="quarter" idx="12"/>
          </p:nvPr>
        </p:nvSpPr>
        <p:spPr>
          <a:ln/>
        </p:spPr>
        <p:txBody>
          <a:bodyPr/>
          <a:lstStyle>
            <a:lvl1pPr>
              <a:defRPr/>
            </a:lvl1pPr>
          </a:lstStyle>
          <a:p>
            <a:pPr>
              <a:defRPr/>
            </a:pPr>
            <a:fld id="{E84782CB-D7B9-4E6D-98F3-04FC277FDC1F}" type="slidenum">
              <a:rPr lang="en-US" altLang="en-US"/>
              <a:pPr>
                <a:defRPr/>
              </a:pPr>
              <a:t>‹#›</a:t>
            </a:fld>
            <a:endParaRPr lang="en-US" altLang="en-US"/>
          </a:p>
        </p:txBody>
      </p:sp>
    </p:spTree>
    <p:extLst>
      <p:ext uri="{BB962C8B-B14F-4D97-AF65-F5344CB8AC3E}">
        <p14:creationId xmlns:p14="http://schemas.microsoft.com/office/powerpoint/2010/main" val="7463127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9">
            <a:extLst>
              <a:ext uri="{FF2B5EF4-FFF2-40B4-BE49-F238E27FC236}">
                <a16:creationId xmlns:a16="http://schemas.microsoft.com/office/drawing/2014/main" id="{CE6A02EF-8A2B-B106-0B3F-C01112E1832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
            <a:extLst>
              <a:ext uri="{FF2B5EF4-FFF2-40B4-BE49-F238E27FC236}">
                <a16:creationId xmlns:a16="http://schemas.microsoft.com/office/drawing/2014/main" id="{044FEB96-A2C5-7591-1370-959BDA785B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1">
            <a:extLst>
              <a:ext uri="{FF2B5EF4-FFF2-40B4-BE49-F238E27FC236}">
                <a16:creationId xmlns:a16="http://schemas.microsoft.com/office/drawing/2014/main" id="{F2205D29-F65D-0599-F053-1773173F54ED}"/>
              </a:ext>
            </a:extLst>
          </p:cNvPr>
          <p:cNvSpPr>
            <a:spLocks noGrp="1" noChangeArrowheads="1"/>
          </p:cNvSpPr>
          <p:nvPr>
            <p:ph type="sldNum" sz="quarter" idx="12"/>
          </p:nvPr>
        </p:nvSpPr>
        <p:spPr>
          <a:ln/>
        </p:spPr>
        <p:txBody>
          <a:bodyPr/>
          <a:lstStyle>
            <a:lvl1pPr>
              <a:defRPr/>
            </a:lvl1pPr>
          </a:lstStyle>
          <a:p>
            <a:pPr>
              <a:defRPr/>
            </a:pPr>
            <a:fld id="{9B88B732-EE8C-462C-A768-E3715DFBCF54}" type="slidenum">
              <a:rPr lang="en-US" altLang="en-US"/>
              <a:pPr>
                <a:defRPr/>
              </a:pPr>
              <a:t>‹#›</a:t>
            </a:fld>
            <a:endParaRPr lang="en-US" altLang="en-US"/>
          </a:p>
        </p:txBody>
      </p:sp>
    </p:spTree>
    <p:extLst>
      <p:ext uri="{BB962C8B-B14F-4D97-AF65-F5344CB8AC3E}">
        <p14:creationId xmlns:p14="http://schemas.microsoft.com/office/powerpoint/2010/main" val="179774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9">
            <a:extLst>
              <a:ext uri="{FF2B5EF4-FFF2-40B4-BE49-F238E27FC236}">
                <a16:creationId xmlns:a16="http://schemas.microsoft.com/office/drawing/2014/main" id="{32EA45B9-E3CE-EA42-A34F-73D6BB64FCD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3A27B4A7-CD73-1B0E-912D-E31F1A1D10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1">
            <a:extLst>
              <a:ext uri="{FF2B5EF4-FFF2-40B4-BE49-F238E27FC236}">
                <a16:creationId xmlns:a16="http://schemas.microsoft.com/office/drawing/2014/main" id="{860419BF-3F2B-9A61-D853-6B263F46C012}"/>
              </a:ext>
            </a:extLst>
          </p:cNvPr>
          <p:cNvSpPr>
            <a:spLocks noGrp="1" noChangeArrowheads="1"/>
          </p:cNvSpPr>
          <p:nvPr>
            <p:ph type="sldNum" sz="quarter" idx="12"/>
          </p:nvPr>
        </p:nvSpPr>
        <p:spPr>
          <a:ln/>
        </p:spPr>
        <p:txBody>
          <a:bodyPr/>
          <a:lstStyle>
            <a:lvl1pPr>
              <a:defRPr/>
            </a:lvl1pPr>
          </a:lstStyle>
          <a:p>
            <a:pPr>
              <a:defRPr/>
            </a:pPr>
            <a:fld id="{14C4A424-DC1F-4C01-89F3-8259DC34C970}" type="slidenum">
              <a:rPr lang="en-US" altLang="en-US"/>
              <a:pPr>
                <a:defRPr/>
              </a:pPr>
              <a:t>‹#›</a:t>
            </a:fld>
            <a:endParaRPr lang="en-US" altLang="en-US"/>
          </a:p>
        </p:txBody>
      </p:sp>
    </p:spTree>
    <p:extLst>
      <p:ext uri="{BB962C8B-B14F-4D97-AF65-F5344CB8AC3E}">
        <p14:creationId xmlns:p14="http://schemas.microsoft.com/office/powerpoint/2010/main" val="4228071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9">
            <a:extLst>
              <a:ext uri="{FF2B5EF4-FFF2-40B4-BE49-F238E27FC236}">
                <a16:creationId xmlns:a16="http://schemas.microsoft.com/office/drawing/2014/main" id="{AECCB544-07CD-393E-F6CB-AC4B36EACE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CFF8ABF0-4B8A-A9E8-0FDB-4B1F0E8EBC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391FAA8E-8443-3E60-8614-4A447B2630EE}"/>
              </a:ext>
            </a:extLst>
          </p:cNvPr>
          <p:cNvSpPr>
            <a:spLocks noGrp="1" noChangeArrowheads="1"/>
          </p:cNvSpPr>
          <p:nvPr>
            <p:ph type="sldNum" sz="quarter" idx="12"/>
          </p:nvPr>
        </p:nvSpPr>
        <p:spPr>
          <a:ln/>
        </p:spPr>
        <p:txBody>
          <a:bodyPr/>
          <a:lstStyle>
            <a:lvl1pPr>
              <a:defRPr/>
            </a:lvl1pPr>
          </a:lstStyle>
          <a:p>
            <a:pPr>
              <a:defRPr/>
            </a:pPr>
            <a:fld id="{F3B58E52-5261-4A53-B173-A7EE95C27556}" type="slidenum">
              <a:rPr lang="en-US" altLang="en-US"/>
              <a:pPr>
                <a:defRPr/>
              </a:pPr>
              <a:t>‹#›</a:t>
            </a:fld>
            <a:endParaRPr lang="en-US" altLang="en-US"/>
          </a:p>
        </p:txBody>
      </p:sp>
    </p:spTree>
    <p:extLst>
      <p:ext uri="{BB962C8B-B14F-4D97-AF65-F5344CB8AC3E}">
        <p14:creationId xmlns:p14="http://schemas.microsoft.com/office/powerpoint/2010/main" val="1829855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1907D1C-87E3-8F61-097D-FE141C9D55C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
            <a:extLst>
              <a:ext uri="{FF2B5EF4-FFF2-40B4-BE49-F238E27FC236}">
                <a16:creationId xmlns:a16="http://schemas.microsoft.com/office/drawing/2014/main" id="{89D7514C-41DB-BC4A-ADC1-3870DFC0EF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1">
            <a:extLst>
              <a:ext uri="{FF2B5EF4-FFF2-40B4-BE49-F238E27FC236}">
                <a16:creationId xmlns:a16="http://schemas.microsoft.com/office/drawing/2014/main" id="{3F6ADB2D-F1DB-FE70-000F-F29D611E4AD3}"/>
              </a:ext>
            </a:extLst>
          </p:cNvPr>
          <p:cNvSpPr>
            <a:spLocks noGrp="1" noChangeArrowheads="1"/>
          </p:cNvSpPr>
          <p:nvPr>
            <p:ph type="sldNum" sz="quarter" idx="12"/>
          </p:nvPr>
        </p:nvSpPr>
        <p:spPr>
          <a:ln/>
        </p:spPr>
        <p:txBody>
          <a:bodyPr/>
          <a:lstStyle>
            <a:lvl1pPr>
              <a:defRPr/>
            </a:lvl1pPr>
          </a:lstStyle>
          <a:p>
            <a:pPr>
              <a:defRPr/>
            </a:pPr>
            <a:fld id="{143268EE-B406-4599-A04B-4FFE166642BF}" type="slidenum">
              <a:rPr lang="en-US" altLang="en-US"/>
              <a:pPr>
                <a:defRPr/>
              </a:pPr>
              <a:t>‹#›</a:t>
            </a:fld>
            <a:endParaRPr lang="en-US" altLang="en-US"/>
          </a:p>
        </p:txBody>
      </p:sp>
    </p:spTree>
    <p:extLst>
      <p:ext uri="{BB962C8B-B14F-4D97-AF65-F5344CB8AC3E}">
        <p14:creationId xmlns:p14="http://schemas.microsoft.com/office/powerpoint/2010/main" val="2364286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40929AFC-C713-A4CC-7B89-8BEBFA2642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92B7601B-5482-BC2B-3F7F-A5436505C0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4AFC9E23-8162-A7AF-4E1E-667ED523FBBB}"/>
              </a:ext>
            </a:extLst>
          </p:cNvPr>
          <p:cNvSpPr>
            <a:spLocks noGrp="1" noChangeArrowheads="1"/>
          </p:cNvSpPr>
          <p:nvPr>
            <p:ph type="sldNum" sz="quarter" idx="12"/>
          </p:nvPr>
        </p:nvSpPr>
        <p:spPr>
          <a:ln/>
        </p:spPr>
        <p:txBody>
          <a:bodyPr/>
          <a:lstStyle>
            <a:lvl1pPr>
              <a:defRPr/>
            </a:lvl1pPr>
          </a:lstStyle>
          <a:p>
            <a:pPr>
              <a:defRPr/>
            </a:pPr>
            <a:fld id="{57194C0E-EBF3-432B-B0C3-6FA4C4612CAC}" type="slidenum">
              <a:rPr lang="en-US" altLang="en-US"/>
              <a:pPr>
                <a:defRPr/>
              </a:pPr>
              <a:t>‹#›</a:t>
            </a:fld>
            <a:endParaRPr lang="en-US" altLang="en-US"/>
          </a:p>
        </p:txBody>
      </p:sp>
    </p:spTree>
    <p:extLst>
      <p:ext uri="{BB962C8B-B14F-4D97-AF65-F5344CB8AC3E}">
        <p14:creationId xmlns:p14="http://schemas.microsoft.com/office/powerpoint/2010/main" val="368154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AB30518C-BF88-90CF-9FF1-371AFE3318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BC8B887-EB41-560D-1929-83AD659CA8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30A44196-6905-23B1-A9B5-57CEF02FB0C6}"/>
              </a:ext>
            </a:extLst>
          </p:cNvPr>
          <p:cNvSpPr>
            <a:spLocks noGrp="1" noChangeArrowheads="1"/>
          </p:cNvSpPr>
          <p:nvPr>
            <p:ph type="sldNum" sz="quarter" idx="12"/>
          </p:nvPr>
        </p:nvSpPr>
        <p:spPr>
          <a:ln/>
        </p:spPr>
        <p:txBody>
          <a:bodyPr/>
          <a:lstStyle>
            <a:lvl1pPr>
              <a:defRPr/>
            </a:lvl1pPr>
          </a:lstStyle>
          <a:p>
            <a:pPr>
              <a:defRPr/>
            </a:pPr>
            <a:fld id="{5BB766FE-71FF-4372-87F5-23CBB17DFA2B}" type="slidenum">
              <a:rPr lang="en-US" altLang="en-US"/>
              <a:pPr>
                <a:defRPr/>
              </a:pPr>
              <a:t>‹#›</a:t>
            </a:fld>
            <a:endParaRPr lang="en-US" altLang="en-US"/>
          </a:p>
        </p:txBody>
      </p:sp>
    </p:spTree>
    <p:extLst>
      <p:ext uri="{BB962C8B-B14F-4D97-AF65-F5344CB8AC3E}">
        <p14:creationId xmlns:p14="http://schemas.microsoft.com/office/powerpoint/2010/main" val="3867064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9">
            <a:extLst>
              <a:ext uri="{FF2B5EF4-FFF2-40B4-BE49-F238E27FC236}">
                <a16:creationId xmlns:a16="http://schemas.microsoft.com/office/drawing/2014/main" id="{732E320D-1105-A507-4A2E-2ADE52AE5E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1A5ECD47-C68C-5468-5562-C9532C6208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00010A1E-7CF1-7358-7A61-4BFB49E7D925}"/>
              </a:ext>
            </a:extLst>
          </p:cNvPr>
          <p:cNvSpPr>
            <a:spLocks noGrp="1" noChangeArrowheads="1"/>
          </p:cNvSpPr>
          <p:nvPr>
            <p:ph type="sldNum" sz="quarter" idx="12"/>
          </p:nvPr>
        </p:nvSpPr>
        <p:spPr>
          <a:ln/>
        </p:spPr>
        <p:txBody>
          <a:bodyPr/>
          <a:lstStyle>
            <a:lvl1pPr>
              <a:defRPr/>
            </a:lvl1pPr>
          </a:lstStyle>
          <a:p>
            <a:pPr>
              <a:defRPr/>
            </a:pPr>
            <a:fld id="{0D883E76-CE5A-423F-B0F7-305A8459BD71}" type="slidenum">
              <a:rPr lang="en-US" altLang="en-US"/>
              <a:pPr>
                <a:defRPr/>
              </a:pPr>
              <a:t>‹#›</a:t>
            </a:fld>
            <a:endParaRPr lang="en-US" altLang="en-US"/>
          </a:p>
        </p:txBody>
      </p:sp>
    </p:spTree>
    <p:extLst>
      <p:ext uri="{BB962C8B-B14F-4D97-AF65-F5344CB8AC3E}">
        <p14:creationId xmlns:p14="http://schemas.microsoft.com/office/powerpoint/2010/main" val="30845539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791200"/>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914400" y="381000"/>
            <a:ext cx="7569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Rectangle 9">
            <a:extLst>
              <a:ext uri="{FF2B5EF4-FFF2-40B4-BE49-F238E27FC236}">
                <a16:creationId xmlns:a16="http://schemas.microsoft.com/office/drawing/2014/main" id="{6430E077-6F18-DE0A-F721-5F8CD6491F6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C122200E-9A96-B205-DF7B-A52BFF5660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E027B57B-2756-6B8C-AD18-7318BF2A7920}"/>
              </a:ext>
            </a:extLst>
          </p:cNvPr>
          <p:cNvSpPr>
            <a:spLocks noGrp="1" noChangeArrowheads="1"/>
          </p:cNvSpPr>
          <p:nvPr>
            <p:ph type="sldNum" sz="quarter" idx="12"/>
          </p:nvPr>
        </p:nvSpPr>
        <p:spPr>
          <a:ln/>
        </p:spPr>
        <p:txBody>
          <a:bodyPr/>
          <a:lstStyle>
            <a:lvl1pPr>
              <a:defRPr/>
            </a:lvl1pPr>
          </a:lstStyle>
          <a:p>
            <a:pPr>
              <a:defRPr/>
            </a:pPr>
            <a:fld id="{EE546B46-61D7-4BDC-B37F-517111B5AB73}" type="slidenum">
              <a:rPr lang="en-US" altLang="en-US"/>
              <a:pPr>
                <a:defRPr/>
              </a:pPr>
              <a:t>‹#›</a:t>
            </a:fld>
            <a:endParaRPr lang="en-US" altLang="en-US"/>
          </a:p>
        </p:txBody>
      </p:sp>
    </p:spTree>
    <p:extLst>
      <p:ext uri="{BB962C8B-B14F-4D97-AF65-F5344CB8AC3E}">
        <p14:creationId xmlns:p14="http://schemas.microsoft.com/office/powerpoint/2010/main" val="16128211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914400" y="2057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2057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9">
            <a:extLst>
              <a:ext uri="{FF2B5EF4-FFF2-40B4-BE49-F238E27FC236}">
                <a16:creationId xmlns:a16="http://schemas.microsoft.com/office/drawing/2014/main" id="{7DECFC48-2C84-762B-2A6F-5CB0A30B4E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0D61AC6D-F029-1359-238E-014BA9ED25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0F4CD97A-49CE-1A1E-2A70-D30BC03D66D9}"/>
              </a:ext>
            </a:extLst>
          </p:cNvPr>
          <p:cNvSpPr>
            <a:spLocks noGrp="1" noChangeArrowheads="1"/>
          </p:cNvSpPr>
          <p:nvPr>
            <p:ph type="sldNum" sz="quarter" idx="12"/>
          </p:nvPr>
        </p:nvSpPr>
        <p:spPr>
          <a:ln/>
        </p:spPr>
        <p:txBody>
          <a:bodyPr/>
          <a:lstStyle>
            <a:lvl1pPr>
              <a:defRPr/>
            </a:lvl1pPr>
          </a:lstStyle>
          <a:p>
            <a:pPr>
              <a:defRPr/>
            </a:pPr>
            <a:fld id="{CEF62E0F-C23F-49D7-97FE-DB06A570EC58}" type="slidenum">
              <a:rPr lang="en-US" altLang="en-US"/>
              <a:pPr>
                <a:defRPr/>
              </a:pPr>
              <a:t>‹#›</a:t>
            </a:fld>
            <a:endParaRPr lang="en-US" altLang="en-US"/>
          </a:p>
        </p:txBody>
      </p:sp>
    </p:spTree>
    <p:extLst>
      <p:ext uri="{BB962C8B-B14F-4D97-AF65-F5344CB8AC3E}">
        <p14:creationId xmlns:p14="http://schemas.microsoft.com/office/powerpoint/2010/main" val="1995625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10363200" cy="1143000"/>
          </a:xfrm>
        </p:spPr>
        <p:txBody>
          <a:bodyPr/>
          <a:lstStyle/>
          <a:p>
            <a:r>
              <a:rPr lang="en-US"/>
              <a:t>Click to edit Master title style</a:t>
            </a:r>
            <a:endParaRPr lang="en-IN"/>
          </a:p>
        </p:txBody>
      </p:sp>
      <p:sp>
        <p:nvSpPr>
          <p:cNvPr id="3" name="Text Placeholder 2"/>
          <p:cNvSpPr>
            <a:spLocks noGrp="1"/>
          </p:cNvSpPr>
          <p:nvPr>
            <p:ph type="body" sz="half" idx="1"/>
          </p:nvPr>
        </p:nvSpPr>
        <p:spPr>
          <a:xfrm>
            <a:off x="914400" y="20574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quarter" idx="2"/>
          </p:nvPr>
        </p:nvSpPr>
        <p:spPr>
          <a:xfrm>
            <a:off x="6197600" y="20574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Content Placeholder 4"/>
          <p:cNvSpPr>
            <a:spLocks noGrp="1"/>
          </p:cNvSpPr>
          <p:nvPr>
            <p:ph sz="quarter" idx="3"/>
          </p:nvPr>
        </p:nvSpPr>
        <p:spPr>
          <a:xfrm>
            <a:off x="6197600" y="41910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Rectangle 9">
            <a:extLst>
              <a:ext uri="{FF2B5EF4-FFF2-40B4-BE49-F238E27FC236}">
                <a16:creationId xmlns:a16="http://schemas.microsoft.com/office/drawing/2014/main" id="{5D384155-328E-00A0-C289-5EFAB56609C2}"/>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47B2C0B5-A2BF-B1E7-F7B2-308007422D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11">
            <a:extLst>
              <a:ext uri="{FF2B5EF4-FFF2-40B4-BE49-F238E27FC236}">
                <a16:creationId xmlns:a16="http://schemas.microsoft.com/office/drawing/2014/main" id="{F3657A74-76F4-2715-FE0E-7196EDD54877}"/>
              </a:ext>
            </a:extLst>
          </p:cNvPr>
          <p:cNvSpPr>
            <a:spLocks noGrp="1" noChangeArrowheads="1"/>
          </p:cNvSpPr>
          <p:nvPr>
            <p:ph type="sldNum" sz="quarter" idx="12"/>
          </p:nvPr>
        </p:nvSpPr>
        <p:spPr>
          <a:ln/>
        </p:spPr>
        <p:txBody>
          <a:bodyPr/>
          <a:lstStyle>
            <a:lvl1pPr>
              <a:defRPr/>
            </a:lvl1pPr>
          </a:lstStyle>
          <a:p>
            <a:pPr>
              <a:defRPr/>
            </a:pPr>
            <a:fld id="{6ED0E428-9481-4AC8-B822-8AB55D0D4E8D}" type="slidenum">
              <a:rPr lang="en-US" altLang="en-US"/>
              <a:pPr>
                <a:defRPr/>
              </a:pPr>
              <a:t>‹#›</a:t>
            </a:fld>
            <a:endParaRPr lang="en-US" altLang="en-US"/>
          </a:p>
        </p:txBody>
      </p:sp>
    </p:spTree>
    <p:extLst>
      <p:ext uri="{BB962C8B-B14F-4D97-AF65-F5344CB8AC3E}">
        <p14:creationId xmlns:p14="http://schemas.microsoft.com/office/powerpoint/2010/main" val="4121264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I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a:extLst>
              <a:ext uri="{FF2B5EF4-FFF2-40B4-BE49-F238E27FC236}">
                <a16:creationId xmlns:a16="http://schemas.microsoft.com/office/drawing/2014/main" id="{EC91135E-A930-ACC7-BDD1-2DAFDB40884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32EB5532-4345-7FB7-E097-4C79F4C0BB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F496A6E7-4C36-E118-7EA3-DE2B1E8B2666}"/>
              </a:ext>
            </a:extLst>
          </p:cNvPr>
          <p:cNvSpPr>
            <a:spLocks noGrp="1" noChangeArrowheads="1"/>
          </p:cNvSpPr>
          <p:nvPr>
            <p:ph type="sldNum" sz="quarter" idx="12"/>
          </p:nvPr>
        </p:nvSpPr>
        <p:spPr>
          <a:ln/>
        </p:spPr>
        <p:txBody>
          <a:bodyPr/>
          <a:lstStyle>
            <a:lvl1pPr>
              <a:defRPr/>
            </a:lvl1pPr>
          </a:lstStyle>
          <a:p>
            <a:pPr>
              <a:defRPr/>
            </a:pPr>
            <a:fld id="{841CEA45-C6AF-4C5E-9BA9-6C8C4F2AEC4B}" type="slidenum">
              <a:rPr lang="en-US" altLang="en-US"/>
              <a:pPr>
                <a:defRPr/>
              </a:pPr>
              <a:t>‹#›</a:t>
            </a:fld>
            <a:endParaRPr lang="en-US" altLang="en-US"/>
          </a:p>
        </p:txBody>
      </p:sp>
    </p:spTree>
    <p:extLst>
      <p:ext uri="{BB962C8B-B14F-4D97-AF65-F5344CB8AC3E}">
        <p14:creationId xmlns:p14="http://schemas.microsoft.com/office/powerpoint/2010/main" val="410981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9144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97600" y="20574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Rectangle 9">
            <a:extLst>
              <a:ext uri="{FF2B5EF4-FFF2-40B4-BE49-F238E27FC236}">
                <a16:creationId xmlns:a16="http://schemas.microsoft.com/office/drawing/2014/main" id="{E2B8A355-312A-8314-F8BD-251578C23D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EC60C132-5CA5-1E44-9998-A33627441D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B9E91C6E-2307-DDE9-8117-6BDB97EE04E0}"/>
              </a:ext>
            </a:extLst>
          </p:cNvPr>
          <p:cNvSpPr>
            <a:spLocks noGrp="1" noChangeArrowheads="1"/>
          </p:cNvSpPr>
          <p:nvPr>
            <p:ph type="sldNum" sz="quarter" idx="12"/>
          </p:nvPr>
        </p:nvSpPr>
        <p:spPr>
          <a:ln/>
        </p:spPr>
        <p:txBody>
          <a:bodyPr/>
          <a:lstStyle>
            <a:lvl1pPr>
              <a:defRPr/>
            </a:lvl1pPr>
          </a:lstStyle>
          <a:p>
            <a:pPr>
              <a:defRPr/>
            </a:pPr>
            <a:fld id="{E84782CB-D7B9-4E6D-98F3-04FC277FDC1F}" type="slidenum">
              <a:rPr lang="en-US" altLang="en-US"/>
              <a:pPr>
                <a:defRPr/>
              </a:pPr>
              <a:t>‹#›</a:t>
            </a:fld>
            <a:endParaRPr lang="en-US" altLang="en-US"/>
          </a:p>
        </p:txBody>
      </p:sp>
    </p:spTree>
    <p:extLst>
      <p:ext uri="{BB962C8B-B14F-4D97-AF65-F5344CB8AC3E}">
        <p14:creationId xmlns:p14="http://schemas.microsoft.com/office/powerpoint/2010/main" val="1417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I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Rectangle 9">
            <a:extLst>
              <a:ext uri="{FF2B5EF4-FFF2-40B4-BE49-F238E27FC236}">
                <a16:creationId xmlns:a16="http://schemas.microsoft.com/office/drawing/2014/main" id="{CE6A02EF-8A2B-B106-0B3F-C01112E1832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10">
            <a:extLst>
              <a:ext uri="{FF2B5EF4-FFF2-40B4-BE49-F238E27FC236}">
                <a16:creationId xmlns:a16="http://schemas.microsoft.com/office/drawing/2014/main" id="{044FEB96-A2C5-7591-1370-959BDA785B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1">
            <a:extLst>
              <a:ext uri="{FF2B5EF4-FFF2-40B4-BE49-F238E27FC236}">
                <a16:creationId xmlns:a16="http://schemas.microsoft.com/office/drawing/2014/main" id="{F2205D29-F65D-0599-F053-1773173F54ED}"/>
              </a:ext>
            </a:extLst>
          </p:cNvPr>
          <p:cNvSpPr>
            <a:spLocks noGrp="1" noChangeArrowheads="1"/>
          </p:cNvSpPr>
          <p:nvPr>
            <p:ph type="sldNum" sz="quarter" idx="12"/>
          </p:nvPr>
        </p:nvSpPr>
        <p:spPr>
          <a:ln/>
        </p:spPr>
        <p:txBody>
          <a:bodyPr/>
          <a:lstStyle>
            <a:lvl1pPr>
              <a:defRPr/>
            </a:lvl1pPr>
          </a:lstStyle>
          <a:p>
            <a:pPr>
              <a:defRPr/>
            </a:pPr>
            <a:fld id="{9B88B732-EE8C-462C-A768-E3715DFBCF54}" type="slidenum">
              <a:rPr lang="en-US" altLang="en-US"/>
              <a:pPr>
                <a:defRPr/>
              </a:pPr>
              <a:t>‹#›</a:t>
            </a:fld>
            <a:endParaRPr lang="en-US" altLang="en-US"/>
          </a:p>
        </p:txBody>
      </p:sp>
    </p:spTree>
    <p:extLst>
      <p:ext uri="{BB962C8B-B14F-4D97-AF65-F5344CB8AC3E}">
        <p14:creationId xmlns:p14="http://schemas.microsoft.com/office/powerpoint/2010/main" val="2712705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Rectangle 9">
            <a:extLst>
              <a:ext uri="{FF2B5EF4-FFF2-40B4-BE49-F238E27FC236}">
                <a16:creationId xmlns:a16="http://schemas.microsoft.com/office/drawing/2014/main" id="{32EA45B9-E3CE-EA42-A34F-73D6BB64FCD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3A27B4A7-CD73-1B0E-912D-E31F1A1D10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1">
            <a:extLst>
              <a:ext uri="{FF2B5EF4-FFF2-40B4-BE49-F238E27FC236}">
                <a16:creationId xmlns:a16="http://schemas.microsoft.com/office/drawing/2014/main" id="{860419BF-3F2B-9A61-D853-6B263F46C012}"/>
              </a:ext>
            </a:extLst>
          </p:cNvPr>
          <p:cNvSpPr>
            <a:spLocks noGrp="1" noChangeArrowheads="1"/>
          </p:cNvSpPr>
          <p:nvPr>
            <p:ph type="sldNum" sz="quarter" idx="12"/>
          </p:nvPr>
        </p:nvSpPr>
        <p:spPr>
          <a:ln/>
        </p:spPr>
        <p:txBody>
          <a:bodyPr/>
          <a:lstStyle>
            <a:lvl1pPr>
              <a:defRPr/>
            </a:lvl1pPr>
          </a:lstStyle>
          <a:p>
            <a:pPr>
              <a:defRPr/>
            </a:pPr>
            <a:fld id="{14C4A424-DC1F-4C01-89F3-8259DC34C970}" type="slidenum">
              <a:rPr lang="en-US" altLang="en-US"/>
              <a:pPr>
                <a:defRPr/>
              </a:pPr>
              <a:t>‹#›</a:t>
            </a:fld>
            <a:endParaRPr lang="en-US" altLang="en-US"/>
          </a:p>
        </p:txBody>
      </p:sp>
    </p:spTree>
    <p:extLst>
      <p:ext uri="{BB962C8B-B14F-4D97-AF65-F5344CB8AC3E}">
        <p14:creationId xmlns:p14="http://schemas.microsoft.com/office/powerpoint/2010/main" val="2003128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1907D1C-87E3-8F61-097D-FE141C9D55C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
            <a:extLst>
              <a:ext uri="{FF2B5EF4-FFF2-40B4-BE49-F238E27FC236}">
                <a16:creationId xmlns:a16="http://schemas.microsoft.com/office/drawing/2014/main" id="{89D7514C-41DB-BC4A-ADC1-3870DFC0EF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1">
            <a:extLst>
              <a:ext uri="{FF2B5EF4-FFF2-40B4-BE49-F238E27FC236}">
                <a16:creationId xmlns:a16="http://schemas.microsoft.com/office/drawing/2014/main" id="{3F6ADB2D-F1DB-FE70-000F-F29D611E4AD3}"/>
              </a:ext>
            </a:extLst>
          </p:cNvPr>
          <p:cNvSpPr>
            <a:spLocks noGrp="1" noChangeArrowheads="1"/>
          </p:cNvSpPr>
          <p:nvPr>
            <p:ph type="sldNum" sz="quarter" idx="12"/>
          </p:nvPr>
        </p:nvSpPr>
        <p:spPr>
          <a:ln/>
        </p:spPr>
        <p:txBody>
          <a:bodyPr/>
          <a:lstStyle>
            <a:lvl1pPr>
              <a:defRPr/>
            </a:lvl1pPr>
          </a:lstStyle>
          <a:p>
            <a:pPr>
              <a:defRPr/>
            </a:pPr>
            <a:fld id="{143268EE-B406-4599-A04B-4FFE166642BF}" type="slidenum">
              <a:rPr lang="en-US" altLang="en-US"/>
              <a:pPr>
                <a:defRPr/>
              </a:pPr>
              <a:t>‹#›</a:t>
            </a:fld>
            <a:endParaRPr lang="en-US" altLang="en-US"/>
          </a:p>
        </p:txBody>
      </p:sp>
    </p:spTree>
    <p:extLst>
      <p:ext uri="{BB962C8B-B14F-4D97-AF65-F5344CB8AC3E}">
        <p14:creationId xmlns:p14="http://schemas.microsoft.com/office/powerpoint/2010/main" val="1651320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endParaRPr lang="en-I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40929AFC-C713-A4CC-7B89-8BEBFA26423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92B7601B-5482-BC2B-3F7F-A5436505C0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4AFC9E23-8162-A7AF-4E1E-667ED523FBBB}"/>
              </a:ext>
            </a:extLst>
          </p:cNvPr>
          <p:cNvSpPr>
            <a:spLocks noGrp="1" noChangeArrowheads="1"/>
          </p:cNvSpPr>
          <p:nvPr>
            <p:ph type="sldNum" sz="quarter" idx="12"/>
          </p:nvPr>
        </p:nvSpPr>
        <p:spPr>
          <a:ln/>
        </p:spPr>
        <p:txBody>
          <a:bodyPr/>
          <a:lstStyle>
            <a:lvl1pPr>
              <a:defRPr/>
            </a:lvl1pPr>
          </a:lstStyle>
          <a:p>
            <a:pPr>
              <a:defRPr/>
            </a:pPr>
            <a:fld id="{57194C0E-EBF3-432B-B0C3-6FA4C4612CAC}" type="slidenum">
              <a:rPr lang="en-US" altLang="en-US"/>
              <a:pPr>
                <a:defRPr/>
              </a:pPr>
              <a:t>‹#›</a:t>
            </a:fld>
            <a:endParaRPr lang="en-US" altLang="en-US"/>
          </a:p>
        </p:txBody>
      </p:sp>
    </p:spTree>
    <p:extLst>
      <p:ext uri="{BB962C8B-B14F-4D97-AF65-F5344CB8AC3E}">
        <p14:creationId xmlns:p14="http://schemas.microsoft.com/office/powerpoint/2010/main" val="1449315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endParaRPr lang="en-I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a:extLst>
              <a:ext uri="{FF2B5EF4-FFF2-40B4-BE49-F238E27FC236}">
                <a16:creationId xmlns:a16="http://schemas.microsoft.com/office/drawing/2014/main" id="{AB30518C-BF88-90CF-9FF1-371AFE3318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BC8B887-EB41-560D-1929-83AD659CA8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30A44196-6905-23B1-A9B5-57CEF02FB0C6}"/>
              </a:ext>
            </a:extLst>
          </p:cNvPr>
          <p:cNvSpPr>
            <a:spLocks noGrp="1" noChangeArrowheads="1"/>
          </p:cNvSpPr>
          <p:nvPr>
            <p:ph type="sldNum" sz="quarter" idx="12"/>
          </p:nvPr>
        </p:nvSpPr>
        <p:spPr>
          <a:ln/>
        </p:spPr>
        <p:txBody>
          <a:bodyPr/>
          <a:lstStyle>
            <a:lvl1pPr>
              <a:defRPr/>
            </a:lvl1pPr>
          </a:lstStyle>
          <a:p>
            <a:pPr>
              <a:defRPr/>
            </a:pPr>
            <a:fld id="{5BB766FE-71FF-4372-87F5-23CBB17DFA2B}" type="slidenum">
              <a:rPr lang="en-US" altLang="en-US"/>
              <a:pPr>
                <a:defRPr/>
              </a:pPr>
              <a:t>‹#›</a:t>
            </a:fld>
            <a:endParaRPr lang="en-US" altLang="en-US"/>
          </a:p>
        </p:txBody>
      </p:sp>
    </p:spTree>
    <p:extLst>
      <p:ext uri="{BB962C8B-B14F-4D97-AF65-F5344CB8AC3E}">
        <p14:creationId xmlns:p14="http://schemas.microsoft.com/office/powerpoint/2010/main" val="43378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8D370FA9-4442-DB7B-F14C-3AD2C9311586}"/>
              </a:ext>
            </a:extLst>
          </p:cNvPr>
          <p:cNvGrpSpPr>
            <a:grpSpLocks/>
          </p:cNvGrpSpPr>
          <p:nvPr/>
        </p:nvGrpSpPr>
        <p:grpSpPr bwMode="auto">
          <a:xfrm>
            <a:off x="609600" y="992188"/>
            <a:ext cx="10871200" cy="1600200"/>
            <a:chOff x="288" y="625"/>
            <a:chExt cx="5136" cy="1008"/>
          </a:xfrm>
        </p:grpSpPr>
        <p:sp>
          <p:nvSpPr>
            <p:cNvPr id="1032" name="Arc 3">
              <a:extLst>
                <a:ext uri="{FF2B5EF4-FFF2-40B4-BE49-F238E27FC236}">
                  <a16:creationId xmlns:a16="http://schemas.microsoft.com/office/drawing/2014/main" id="{D7E6690A-93EE-1161-068C-7478C2263DB9}"/>
                </a:ext>
              </a:extLst>
            </p:cNvPr>
            <p:cNvSpPr>
              <a:spLocks/>
            </p:cNvSpPr>
            <p:nvPr/>
          </p:nvSpPr>
          <p:spPr bwMode="invGray">
            <a:xfrm>
              <a:off x="3595" y="625"/>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p>
          </p:txBody>
        </p:sp>
        <p:sp>
          <p:nvSpPr>
            <p:cNvPr id="1033" name="Arc 4">
              <a:extLst>
                <a:ext uri="{FF2B5EF4-FFF2-40B4-BE49-F238E27FC236}">
                  <a16:creationId xmlns:a16="http://schemas.microsoft.com/office/drawing/2014/main" id="{84881B52-E295-BE64-E391-2082CCF3511E}"/>
                </a:ext>
              </a:extLst>
            </p:cNvPr>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p>
          </p:txBody>
        </p:sp>
        <p:sp>
          <p:nvSpPr>
            <p:cNvPr id="1034" name="Arc 5">
              <a:extLst>
                <a:ext uri="{FF2B5EF4-FFF2-40B4-BE49-F238E27FC236}">
                  <a16:creationId xmlns:a16="http://schemas.microsoft.com/office/drawing/2014/main" id="{0F2F73D7-58B5-A51C-BF46-3E72DDF765C6}"/>
                </a:ext>
              </a:extLst>
            </p:cNvPr>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p>
          </p:txBody>
        </p:sp>
        <p:sp>
          <p:nvSpPr>
            <p:cNvPr id="1035" name="AutoShape 6">
              <a:extLst>
                <a:ext uri="{FF2B5EF4-FFF2-40B4-BE49-F238E27FC236}">
                  <a16:creationId xmlns:a16="http://schemas.microsoft.com/office/drawing/2014/main" id="{8DF0FEB9-E2AE-F903-31F3-1809FE8D15D0}"/>
                </a:ext>
              </a:extLst>
            </p:cNvPr>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defRPr/>
              </a:pPr>
              <a:endParaRPr lang="en-IN" altLang="en-US" sz="2000"/>
            </a:p>
          </p:txBody>
        </p:sp>
      </p:grpSp>
      <p:sp>
        <p:nvSpPr>
          <p:cNvPr id="1027" name="Rectangle 7">
            <a:extLst>
              <a:ext uri="{FF2B5EF4-FFF2-40B4-BE49-F238E27FC236}">
                <a16:creationId xmlns:a16="http://schemas.microsoft.com/office/drawing/2014/main" id="{8545BBAB-AF39-D816-ECF8-66A6EF232BF2}"/>
              </a:ext>
            </a:extLst>
          </p:cNvPr>
          <p:cNvSpPr>
            <a:spLocks noGrp="1" noChangeArrowheads="1"/>
          </p:cNvSpPr>
          <p:nvPr>
            <p:ph type="title"/>
          </p:nvPr>
        </p:nvSpPr>
        <p:spPr bwMode="auto">
          <a:xfrm>
            <a:off x="914400" y="3810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028" name="Rectangle 8">
            <a:extLst>
              <a:ext uri="{FF2B5EF4-FFF2-40B4-BE49-F238E27FC236}">
                <a16:creationId xmlns:a16="http://schemas.microsoft.com/office/drawing/2014/main" id="{BD9A889E-3991-AF85-D5E2-0978F94D39E4}"/>
              </a:ext>
            </a:extLst>
          </p:cNvPr>
          <p:cNvSpPr>
            <a:spLocks noGrp="1" noChangeArrowheads="1"/>
          </p:cNvSpPr>
          <p:nvPr>
            <p:ph type="body" idx="1"/>
          </p:nvPr>
        </p:nvSpPr>
        <p:spPr bwMode="auto">
          <a:xfrm>
            <a:off x="914400" y="2057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4793" name="Rectangle 9">
            <a:extLst>
              <a:ext uri="{FF2B5EF4-FFF2-40B4-BE49-F238E27FC236}">
                <a16:creationId xmlns:a16="http://schemas.microsoft.com/office/drawing/2014/main" id="{0F818B07-7577-9F2F-558B-4CFC1FC0EE8B}"/>
              </a:ext>
            </a:extLst>
          </p:cNvPr>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latin typeface="Arial" charset="0"/>
              </a:defRPr>
            </a:lvl1pPr>
          </a:lstStyle>
          <a:p>
            <a:pPr>
              <a:defRPr/>
            </a:pPr>
            <a:endParaRPr lang="en-US"/>
          </a:p>
        </p:txBody>
      </p:sp>
      <p:sp>
        <p:nvSpPr>
          <p:cNvPr id="374794" name="Rectangle 10">
            <a:extLst>
              <a:ext uri="{FF2B5EF4-FFF2-40B4-BE49-F238E27FC236}">
                <a16:creationId xmlns:a16="http://schemas.microsoft.com/office/drawing/2014/main" id="{BA2AF74A-4A1A-BDC6-1A9A-1F7B79F05137}"/>
              </a:ext>
            </a:extLst>
          </p:cNvPr>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0">
                <a:latin typeface="Arial" charset="0"/>
              </a:defRPr>
            </a:lvl1pPr>
          </a:lstStyle>
          <a:p>
            <a:pPr>
              <a:defRPr/>
            </a:pPr>
            <a:endParaRPr lang="en-US"/>
          </a:p>
        </p:txBody>
      </p:sp>
      <p:sp>
        <p:nvSpPr>
          <p:cNvPr id="374795" name="Rectangle 11">
            <a:extLst>
              <a:ext uri="{FF2B5EF4-FFF2-40B4-BE49-F238E27FC236}">
                <a16:creationId xmlns:a16="http://schemas.microsoft.com/office/drawing/2014/main" id="{2DDF77A0-BBB9-9EEA-4DFE-434DE37ED9FB}"/>
              </a:ext>
            </a:extLst>
          </p:cNvPr>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Arial" panose="020B0604020202020204" pitchFamily="34" charset="0"/>
              </a:defRPr>
            </a:lvl1pPr>
          </a:lstStyle>
          <a:p>
            <a:pPr>
              <a:defRPr/>
            </a:pPr>
            <a:fld id="{3248BD4C-C8BC-4266-A361-568D647C76FA}" type="slidenum">
              <a:rPr lang="en-US" altLang="en-US"/>
              <a:pPr>
                <a:defRPr/>
              </a:pPr>
              <a:t>‹#›</a:t>
            </a:fld>
            <a:endParaRPr lang="en-US" altLang="en-US"/>
          </a:p>
        </p:txBody>
      </p:sp>
    </p:spTree>
    <p:extLst>
      <p:ext uri="{BB962C8B-B14F-4D97-AF65-F5344CB8AC3E}">
        <p14:creationId xmlns:p14="http://schemas.microsoft.com/office/powerpoint/2010/main" val="274884142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8" charset="0"/>
        </a:defRPr>
      </a:lvl2pPr>
      <a:lvl3pPr algn="r" rtl="0" eaLnBrk="0" fontAlgn="base" hangingPunct="0">
        <a:spcBef>
          <a:spcPct val="0"/>
        </a:spcBef>
        <a:spcAft>
          <a:spcPct val="0"/>
        </a:spcAft>
        <a:defRPr sz="4400" i="1">
          <a:solidFill>
            <a:schemeClr val="tx2"/>
          </a:solidFill>
          <a:latin typeface="Times New Roman" pitchFamily="18" charset="0"/>
        </a:defRPr>
      </a:lvl3pPr>
      <a:lvl4pPr algn="r" rtl="0" eaLnBrk="0" fontAlgn="base" hangingPunct="0">
        <a:spcBef>
          <a:spcPct val="0"/>
        </a:spcBef>
        <a:spcAft>
          <a:spcPct val="0"/>
        </a:spcAft>
        <a:defRPr sz="4400" i="1">
          <a:solidFill>
            <a:schemeClr val="tx2"/>
          </a:solidFill>
          <a:latin typeface="Times New Roman" pitchFamily="18" charset="0"/>
        </a:defRPr>
      </a:lvl4pPr>
      <a:lvl5pPr algn="r" rtl="0" eaLnBrk="0" fontAlgn="base" hangingPunct="0">
        <a:spcBef>
          <a:spcPct val="0"/>
        </a:spcBef>
        <a:spcAft>
          <a:spcPct val="0"/>
        </a:spcAft>
        <a:defRPr sz="4400" i="1">
          <a:solidFill>
            <a:schemeClr val="tx2"/>
          </a:solidFill>
          <a:latin typeface="Times New Roman" pitchFamily="18" charset="0"/>
        </a:defRPr>
      </a:lvl5pPr>
      <a:lvl6pPr marL="457200" algn="r" rtl="0" eaLnBrk="0" fontAlgn="base" hangingPunct="0">
        <a:spcBef>
          <a:spcPct val="0"/>
        </a:spcBef>
        <a:spcAft>
          <a:spcPct val="0"/>
        </a:spcAft>
        <a:defRPr sz="4400" i="1">
          <a:solidFill>
            <a:schemeClr val="tx2"/>
          </a:solidFill>
          <a:latin typeface="Times New Roman" pitchFamily="18" charset="0"/>
        </a:defRPr>
      </a:lvl6pPr>
      <a:lvl7pPr marL="914400" algn="r" rtl="0" eaLnBrk="0" fontAlgn="base" hangingPunct="0">
        <a:spcBef>
          <a:spcPct val="0"/>
        </a:spcBef>
        <a:spcAft>
          <a:spcPct val="0"/>
        </a:spcAft>
        <a:defRPr sz="4400" i="1">
          <a:solidFill>
            <a:schemeClr val="tx2"/>
          </a:solidFill>
          <a:latin typeface="Times New Roman" pitchFamily="18" charset="0"/>
        </a:defRPr>
      </a:lvl7pPr>
      <a:lvl8pPr marL="1371600" algn="r" rtl="0" eaLnBrk="0" fontAlgn="base" hangingPunct="0">
        <a:spcBef>
          <a:spcPct val="0"/>
        </a:spcBef>
        <a:spcAft>
          <a:spcPct val="0"/>
        </a:spcAft>
        <a:defRPr sz="4400" i="1">
          <a:solidFill>
            <a:schemeClr val="tx2"/>
          </a:solidFill>
          <a:latin typeface="Times New Roman" pitchFamily="18" charset="0"/>
        </a:defRPr>
      </a:lvl8pPr>
      <a:lvl9pPr marL="1828800" algn="r"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8D370FA9-4442-DB7B-F14C-3AD2C9311586}"/>
              </a:ext>
            </a:extLst>
          </p:cNvPr>
          <p:cNvGrpSpPr>
            <a:grpSpLocks/>
          </p:cNvGrpSpPr>
          <p:nvPr/>
        </p:nvGrpSpPr>
        <p:grpSpPr bwMode="auto">
          <a:xfrm>
            <a:off x="609600" y="992188"/>
            <a:ext cx="10871200" cy="1600200"/>
            <a:chOff x="288" y="625"/>
            <a:chExt cx="5136" cy="1008"/>
          </a:xfrm>
        </p:grpSpPr>
        <p:sp>
          <p:nvSpPr>
            <p:cNvPr id="1032" name="Arc 3">
              <a:extLst>
                <a:ext uri="{FF2B5EF4-FFF2-40B4-BE49-F238E27FC236}">
                  <a16:creationId xmlns:a16="http://schemas.microsoft.com/office/drawing/2014/main" id="{D7E6690A-93EE-1161-068C-7478C2263DB9}"/>
                </a:ext>
              </a:extLst>
            </p:cNvPr>
            <p:cNvSpPr>
              <a:spLocks/>
            </p:cNvSpPr>
            <p:nvPr/>
          </p:nvSpPr>
          <p:spPr bwMode="invGray">
            <a:xfrm>
              <a:off x="3595" y="625"/>
              <a:ext cx="1829" cy="1008"/>
            </a:xfrm>
            <a:custGeom>
              <a:avLst/>
              <a:gdLst>
                <a:gd name="T0" fmla="*/ 0 w 21912"/>
                <a:gd name="T1" fmla="*/ 0 h 43200"/>
                <a:gd name="T2" fmla="*/ 0 w 21912"/>
                <a:gd name="T3" fmla="*/ 1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p>
          </p:txBody>
        </p:sp>
        <p:sp>
          <p:nvSpPr>
            <p:cNvPr id="1033" name="Arc 4">
              <a:extLst>
                <a:ext uri="{FF2B5EF4-FFF2-40B4-BE49-F238E27FC236}">
                  <a16:creationId xmlns:a16="http://schemas.microsoft.com/office/drawing/2014/main" id="{84881B52-E295-BE64-E391-2082CCF3511E}"/>
                </a:ext>
              </a:extLst>
            </p:cNvPr>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p>
          </p:txBody>
        </p:sp>
        <p:sp>
          <p:nvSpPr>
            <p:cNvPr id="1034" name="Arc 5">
              <a:extLst>
                <a:ext uri="{FF2B5EF4-FFF2-40B4-BE49-F238E27FC236}">
                  <a16:creationId xmlns:a16="http://schemas.microsoft.com/office/drawing/2014/main" id="{0F2F73D7-58B5-A51C-BF46-3E72DDF765C6}"/>
                </a:ext>
              </a:extLst>
            </p:cNvPr>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w="9525" cap="rnd">
                  <a:solidFill>
                    <a:srgbClr val="000000"/>
                  </a:solidFill>
                  <a:round/>
                  <a:headEnd/>
                  <a:tailEnd/>
                </a14:hiddenLine>
              </a:ext>
            </a:extLst>
          </p:spPr>
          <p:txBody>
            <a:bodyPr wrap="none" anchor="ctr"/>
            <a:lstStyle/>
            <a:p>
              <a:endParaRPr lang="en-US" sz="1800"/>
            </a:p>
          </p:txBody>
        </p:sp>
        <p:sp>
          <p:nvSpPr>
            <p:cNvPr id="1035" name="AutoShape 6">
              <a:extLst>
                <a:ext uri="{FF2B5EF4-FFF2-40B4-BE49-F238E27FC236}">
                  <a16:creationId xmlns:a16="http://schemas.microsoft.com/office/drawing/2014/main" id="{8DF0FEB9-E2AE-F903-31F3-1809FE8D15D0}"/>
                </a:ext>
              </a:extLst>
            </p:cNvPr>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p:spPr>
          <p:txBody>
            <a:bodyPr wrap="none" anchor="ct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a:defRPr/>
              </a:pPr>
              <a:endParaRPr lang="en-IN" altLang="en-US" sz="2000"/>
            </a:p>
          </p:txBody>
        </p:sp>
      </p:grpSp>
      <p:sp>
        <p:nvSpPr>
          <p:cNvPr id="1027" name="Rectangle 7">
            <a:extLst>
              <a:ext uri="{FF2B5EF4-FFF2-40B4-BE49-F238E27FC236}">
                <a16:creationId xmlns:a16="http://schemas.microsoft.com/office/drawing/2014/main" id="{8545BBAB-AF39-D816-ECF8-66A6EF232BF2}"/>
              </a:ext>
            </a:extLst>
          </p:cNvPr>
          <p:cNvSpPr>
            <a:spLocks noGrp="1" noChangeArrowheads="1"/>
          </p:cNvSpPr>
          <p:nvPr>
            <p:ph type="title"/>
          </p:nvPr>
        </p:nvSpPr>
        <p:spPr bwMode="auto">
          <a:xfrm>
            <a:off x="914400" y="3810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altLang="en-US"/>
              <a:t>Click to edit Master title style</a:t>
            </a:r>
          </a:p>
        </p:txBody>
      </p:sp>
      <p:sp>
        <p:nvSpPr>
          <p:cNvPr id="1028" name="Rectangle 8">
            <a:extLst>
              <a:ext uri="{FF2B5EF4-FFF2-40B4-BE49-F238E27FC236}">
                <a16:creationId xmlns:a16="http://schemas.microsoft.com/office/drawing/2014/main" id="{BD9A889E-3991-AF85-D5E2-0978F94D39E4}"/>
              </a:ext>
            </a:extLst>
          </p:cNvPr>
          <p:cNvSpPr>
            <a:spLocks noGrp="1" noChangeArrowheads="1"/>
          </p:cNvSpPr>
          <p:nvPr>
            <p:ph type="body" idx="1"/>
          </p:nvPr>
        </p:nvSpPr>
        <p:spPr bwMode="auto">
          <a:xfrm>
            <a:off x="914400" y="20574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4793" name="Rectangle 9">
            <a:extLst>
              <a:ext uri="{FF2B5EF4-FFF2-40B4-BE49-F238E27FC236}">
                <a16:creationId xmlns:a16="http://schemas.microsoft.com/office/drawing/2014/main" id="{0F818B07-7577-9F2F-558B-4CFC1FC0EE8B}"/>
              </a:ext>
            </a:extLst>
          </p:cNvPr>
          <p:cNvSpPr>
            <a:spLocks noGrp="1" noChangeArrowheads="1"/>
          </p:cNvSpPr>
          <p:nvPr>
            <p:ph type="dt" sz="half" idx="2"/>
          </p:nvPr>
        </p:nvSpPr>
        <p:spPr bwMode="auto">
          <a:xfrm>
            <a:off x="9144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latin typeface="Arial" charset="0"/>
              </a:defRPr>
            </a:lvl1pPr>
          </a:lstStyle>
          <a:p>
            <a:pPr>
              <a:defRPr/>
            </a:pPr>
            <a:endParaRPr lang="en-US"/>
          </a:p>
        </p:txBody>
      </p:sp>
      <p:sp>
        <p:nvSpPr>
          <p:cNvPr id="374794" name="Rectangle 10">
            <a:extLst>
              <a:ext uri="{FF2B5EF4-FFF2-40B4-BE49-F238E27FC236}">
                <a16:creationId xmlns:a16="http://schemas.microsoft.com/office/drawing/2014/main" id="{BA2AF74A-4A1A-BDC6-1A9A-1F7B79F05137}"/>
              </a:ext>
            </a:extLst>
          </p:cNvPr>
          <p:cNvSpPr>
            <a:spLocks noGrp="1" noChangeArrowheads="1"/>
          </p:cNvSpPr>
          <p:nvPr>
            <p:ph type="ftr" sz="quarter" idx="3"/>
          </p:nvPr>
        </p:nvSpPr>
        <p:spPr bwMode="auto">
          <a:xfrm>
            <a:off x="4165600" y="63246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0">
                <a:latin typeface="Arial" charset="0"/>
              </a:defRPr>
            </a:lvl1pPr>
          </a:lstStyle>
          <a:p>
            <a:pPr>
              <a:defRPr/>
            </a:pPr>
            <a:endParaRPr lang="en-US"/>
          </a:p>
        </p:txBody>
      </p:sp>
      <p:sp>
        <p:nvSpPr>
          <p:cNvPr id="374795" name="Rectangle 11">
            <a:extLst>
              <a:ext uri="{FF2B5EF4-FFF2-40B4-BE49-F238E27FC236}">
                <a16:creationId xmlns:a16="http://schemas.microsoft.com/office/drawing/2014/main" id="{2DDF77A0-BBB9-9EEA-4DFE-434DE37ED9FB}"/>
              </a:ext>
            </a:extLst>
          </p:cNvPr>
          <p:cNvSpPr>
            <a:spLocks noGrp="1" noChangeArrowheads="1"/>
          </p:cNvSpPr>
          <p:nvPr>
            <p:ph type="sldNum" sz="quarter" idx="4"/>
          </p:nvPr>
        </p:nvSpPr>
        <p:spPr bwMode="auto">
          <a:xfrm>
            <a:off x="8737600" y="63246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Arial" panose="020B0604020202020204" pitchFamily="34" charset="0"/>
              </a:defRPr>
            </a:lvl1pPr>
          </a:lstStyle>
          <a:p>
            <a:pPr>
              <a:defRPr/>
            </a:pPr>
            <a:fld id="{3248BD4C-C8BC-4266-A361-568D647C76FA}" type="slidenum">
              <a:rPr lang="en-US" altLang="en-US"/>
              <a:pPr>
                <a:defRPr/>
              </a:pPr>
              <a:t>‹#›</a:t>
            </a:fld>
            <a:endParaRPr lang="en-US" altLang="en-US"/>
          </a:p>
        </p:txBody>
      </p:sp>
    </p:spTree>
    <p:extLst>
      <p:ext uri="{BB962C8B-B14F-4D97-AF65-F5344CB8AC3E}">
        <p14:creationId xmlns:p14="http://schemas.microsoft.com/office/powerpoint/2010/main" val="2714030711"/>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8" charset="0"/>
        </a:defRPr>
      </a:lvl2pPr>
      <a:lvl3pPr algn="r" rtl="0" eaLnBrk="0" fontAlgn="base" hangingPunct="0">
        <a:spcBef>
          <a:spcPct val="0"/>
        </a:spcBef>
        <a:spcAft>
          <a:spcPct val="0"/>
        </a:spcAft>
        <a:defRPr sz="4400" i="1">
          <a:solidFill>
            <a:schemeClr val="tx2"/>
          </a:solidFill>
          <a:latin typeface="Times New Roman" pitchFamily="18" charset="0"/>
        </a:defRPr>
      </a:lvl3pPr>
      <a:lvl4pPr algn="r" rtl="0" eaLnBrk="0" fontAlgn="base" hangingPunct="0">
        <a:spcBef>
          <a:spcPct val="0"/>
        </a:spcBef>
        <a:spcAft>
          <a:spcPct val="0"/>
        </a:spcAft>
        <a:defRPr sz="4400" i="1">
          <a:solidFill>
            <a:schemeClr val="tx2"/>
          </a:solidFill>
          <a:latin typeface="Times New Roman" pitchFamily="18" charset="0"/>
        </a:defRPr>
      </a:lvl4pPr>
      <a:lvl5pPr algn="r" rtl="0" eaLnBrk="0" fontAlgn="base" hangingPunct="0">
        <a:spcBef>
          <a:spcPct val="0"/>
        </a:spcBef>
        <a:spcAft>
          <a:spcPct val="0"/>
        </a:spcAft>
        <a:defRPr sz="4400" i="1">
          <a:solidFill>
            <a:schemeClr val="tx2"/>
          </a:solidFill>
          <a:latin typeface="Times New Roman" pitchFamily="18" charset="0"/>
        </a:defRPr>
      </a:lvl5pPr>
      <a:lvl6pPr marL="457200" algn="r" rtl="0" eaLnBrk="0" fontAlgn="base" hangingPunct="0">
        <a:spcBef>
          <a:spcPct val="0"/>
        </a:spcBef>
        <a:spcAft>
          <a:spcPct val="0"/>
        </a:spcAft>
        <a:defRPr sz="4400" i="1">
          <a:solidFill>
            <a:schemeClr val="tx2"/>
          </a:solidFill>
          <a:latin typeface="Times New Roman" pitchFamily="18" charset="0"/>
        </a:defRPr>
      </a:lvl6pPr>
      <a:lvl7pPr marL="914400" algn="r" rtl="0" eaLnBrk="0" fontAlgn="base" hangingPunct="0">
        <a:spcBef>
          <a:spcPct val="0"/>
        </a:spcBef>
        <a:spcAft>
          <a:spcPct val="0"/>
        </a:spcAft>
        <a:defRPr sz="4400" i="1">
          <a:solidFill>
            <a:schemeClr val="tx2"/>
          </a:solidFill>
          <a:latin typeface="Times New Roman" pitchFamily="18" charset="0"/>
        </a:defRPr>
      </a:lvl7pPr>
      <a:lvl8pPr marL="1371600" algn="r" rtl="0" eaLnBrk="0" fontAlgn="base" hangingPunct="0">
        <a:spcBef>
          <a:spcPct val="0"/>
        </a:spcBef>
        <a:spcAft>
          <a:spcPct val="0"/>
        </a:spcAft>
        <a:defRPr sz="4400" i="1">
          <a:solidFill>
            <a:schemeClr val="tx2"/>
          </a:solidFill>
          <a:latin typeface="Times New Roman" pitchFamily="18" charset="0"/>
        </a:defRPr>
      </a:lvl8pPr>
      <a:lvl9pPr marL="1828800" algn="r"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hyperlink" Target="http://www.csm.ornl.gov/SC98/viz/porosity.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ubtitle 1">
            <a:extLst>
              <a:ext uri="{FF2B5EF4-FFF2-40B4-BE49-F238E27FC236}">
                <a16:creationId xmlns:a16="http://schemas.microsoft.com/office/drawing/2014/main" id="{7B433305-5E24-3A3D-1276-6D89BE958B5C}"/>
              </a:ext>
            </a:extLst>
          </p:cNvPr>
          <p:cNvSpPr>
            <a:spLocks noGrp="1" noChangeArrowheads="1"/>
          </p:cNvSpPr>
          <p:nvPr>
            <p:ph type="subTitle" idx="1"/>
          </p:nvPr>
        </p:nvSpPr>
        <p:spPr>
          <a:xfrm>
            <a:off x="2057400" y="2819400"/>
            <a:ext cx="8153400" cy="3429000"/>
          </a:xfrm>
        </p:spPr>
        <p:txBody>
          <a:bodyPr/>
          <a:lstStyle/>
          <a:p>
            <a:endParaRPr lang="en-US" altLang="en-US" sz="2800"/>
          </a:p>
          <a:p>
            <a:r>
              <a:rPr lang="en-US" altLang="en-US" sz="2800"/>
              <a:t>CASTING PROCEDURES DEFECTS AND METHODS OF COMPENSATION</a:t>
            </a:r>
          </a:p>
          <a:p>
            <a:endParaRPr lang="en-US" altLang="en-US" sz="2800"/>
          </a:p>
          <a:p>
            <a:endParaRPr lang="en-US" altLang="en-US" sz="2800"/>
          </a:p>
          <a:p>
            <a:endParaRPr lang="en-US" altLang="en-US" sz="2800"/>
          </a:p>
          <a:p>
            <a:r>
              <a:rPr lang="en-US" altLang="en-US" sz="2800"/>
              <a:t>DEPARTMENT OF CONSERVATIVE DENTISTRY AND ENDODONTICS</a:t>
            </a:r>
            <a:endParaRPr lang="en-IN" altLang="en-US" sz="2800"/>
          </a:p>
        </p:txBody>
      </p:sp>
      <p:sp>
        <p:nvSpPr>
          <p:cNvPr id="5123" name="Title 2">
            <a:extLst>
              <a:ext uri="{FF2B5EF4-FFF2-40B4-BE49-F238E27FC236}">
                <a16:creationId xmlns:a16="http://schemas.microsoft.com/office/drawing/2014/main" id="{D5DB7F63-579A-4FAA-8705-6D75511AF055}"/>
              </a:ext>
            </a:extLst>
          </p:cNvPr>
          <p:cNvSpPr>
            <a:spLocks noGrp="1" noChangeArrowheads="1"/>
          </p:cNvSpPr>
          <p:nvPr>
            <p:ph type="ctrTitle"/>
          </p:nvPr>
        </p:nvSpPr>
        <p:spPr>
          <a:xfrm>
            <a:off x="4724400" y="381000"/>
            <a:ext cx="5257800" cy="1752600"/>
          </a:xfrm>
        </p:spPr>
        <p:txBody>
          <a:bodyPr/>
          <a:lstStyle/>
          <a:p>
            <a:r>
              <a:rPr lang="en-US" altLang="en-US" sz="3600" b="1"/>
              <a:t>RUNGTA COLLEGE OF DENTAL SCIENCES AND RESEARCH</a:t>
            </a:r>
            <a:endParaRPr lang="en-IN" altLang="en-US" sz="3600" b="1"/>
          </a:p>
        </p:txBody>
      </p:sp>
      <p:pic>
        <p:nvPicPr>
          <p:cNvPr id="5124" name="Picture 3">
            <a:extLst>
              <a:ext uri="{FF2B5EF4-FFF2-40B4-BE49-F238E27FC236}">
                <a16:creationId xmlns:a16="http://schemas.microsoft.com/office/drawing/2014/main" id="{B0ED0656-E56E-8C44-7B1B-13106312FF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226" y="152400"/>
            <a:ext cx="21621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9DA77CA0-0426-9E60-CDD8-5A07F2956EF2}"/>
              </a:ext>
            </a:extLst>
          </p:cNvPr>
          <p:cNvSpPr>
            <a:spLocks noGrp="1" noChangeArrowheads="1"/>
          </p:cNvSpPr>
          <p:nvPr>
            <p:ph type="body" sz="half" idx="1"/>
          </p:nvPr>
        </p:nvSpPr>
        <p:spPr>
          <a:xfrm>
            <a:off x="1828800" y="2057400"/>
            <a:ext cx="4267200" cy="2667000"/>
          </a:xfrm>
        </p:spPr>
        <p:txBody>
          <a:bodyPr/>
          <a:lstStyle/>
          <a:p>
            <a:pPr>
              <a:buClr>
                <a:srgbClr val="D9D417"/>
              </a:buClr>
              <a:buFont typeface="Wingdings" panose="05000000000000000000" pitchFamily="2" charset="2"/>
              <a:buChar char="ü"/>
            </a:pPr>
            <a:r>
              <a:rPr lang="en-US" altLang="en-US" sz="2000" b="1">
                <a:solidFill>
                  <a:srgbClr val="FFFF00"/>
                </a:solidFill>
              </a:rPr>
              <a:t>Clay crucibles</a:t>
            </a:r>
            <a:r>
              <a:rPr lang="en-US" altLang="en-US" sz="2000" b="1">
                <a:solidFill>
                  <a:srgbClr val="99CCFF"/>
                </a:solidFill>
              </a:rPr>
              <a:t> </a:t>
            </a:r>
            <a:r>
              <a:rPr lang="en-US" altLang="en-US" sz="2000" b="1" u="sng">
                <a:solidFill>
                  <a:srgbClr val="99CCFF"/>
                </a:solidFill>
              </a:rPr>
              <a:t>-</a:t>
            </a:r>
            <a:r>
              <a:rPr lang="en-US" altLang="en-US" sz="2000" b="1">
                <a:solidFill>
                  <a:srgbClr val="99CCFF"/>
                </a:solidFill>
              </a:rPr>
              <a:t> high noble and noble metal alloys</a:t>
            </a:r>
          </a:p>
          <a:p>
            <a:pPr>
              <a:buClr>
                <a:srgbClr val="D9D417"/>
              </a:buClr>
              <a:buFont typeface="Wingdings" panose="05000000000000000000" pitchFamily="2" charset="2"/>
              <a:buChar char="ü"/>
            </a:pPr>
            <a:r>
              <a:rPr lang="en-US" altLang="en-US" sz="2000" b="1">
                <a:solidFill>
                  <a:srgbClr val="FFFF00"/>
                </a:solidFill>
              </a:rPr>
              <a:t>Quartz /zirconia - alumina</a:t>
            </a:r>
            <a:r>
              <a:rPr lang="en-US" altLang="en-US" sz="2000" b="1">
                <a:solidFill>
                  <a:srgbClr val="99CCFF"/>
                </a:solidFill>
              </a:rPr>
              <a:t> crucibles - high-fusing alloys of any type ,base metal , palladium alloys </a:t>
            </a:r>
          </a:p>
        </p:txBody>
      </p:sp>
      <p:pic>
        <p:nvPicPr>
          <p:cNvPr id="267267" name="Picture 5" descr="ceramic crucible for casting machine">
            <a:extLst>
              <a:ext uri="{FF2B5EF4-FFF2-40B4-BE49-F238E27FC236}">
                <a16:creationId xmlns:a16="http://schemas.microsoft.com/office/drawing/2014/main" id="{FCCE8AF0-A818-09A1-A60D-380169CBDFF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77000" y="1828801"/>
            <a:ext cx="3657600" cy="2259013"/>
          </a:xfrm>
          <a:noFill/>
          <a:ln w="38100">
            <a:solidFill>
              <a:srgbClr val="FF0000"/>
            </a:solidFill>
            <a:miter lim="800000"/>
            <a:headEnd/>
            <a:tailEnd/>
          </a:ln>
        </p:spPr>
      </p:pic>
      <p:pic>
        <p:nvPicPr>
          <p:cNvPr id="267268" name="Picture 7" descr="500CruciblesZircon">
            <a:extLst>
              <a:ext uri="{FF2B5EF4-FFF2-40B4-BE49-F238E27FC236}">
                <a16:creationId xmlns:a16="http://schemas.microsoft.com/office/drawing/2014/main" id="{86BD433A-5858-666D-5FC4-FCEFE5C5A36C}"/>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400800" y="4343400"/>
            <a:ext cx="3810000" cy="2057400"/>
          </a:xfrm>
          <a:noFill/>
          <a:ln w="38100">
            <a:solidFill>
              <a:srgbClr val="FF0000"/>
            </a:solid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4">
            <a:extLst>
              <a:ext uri="{FF2B5EF4-FFF2-40B4-BE49-F238E27FC236}">
                <a16:creationId xmlns:a16="http://schemas.microsoft.com/office/drawing/2014/main" id="{4007D17B-EBBE-B2AD-F660-5DEB06AAE84E}"/>
              </a:ext>
            </a:extLst>
          </p:cNvPr>
          <p:cNvSpPr>
            <a:spLocks noGrp="1" noChangeArrowheads="1"/>
          </p:cNvSpPr>
          <p:nvPr>
            <p:ph type="title"/>
          </p:nvPr>
        </p:nvSpPr>
        <p:spPr/>
        <p:txBody>
          <a:bodyPr/>
          <a:lstStyle/>
          <a:p>
            <a:pPr algn="ctr"/>
            <a:r>
              <a:rPr lang="en-US" altLang="en-US"/>
              <a:t>Divesting</a:t>
            </a:r>
          </a:p>
        </p:txBody>
      </p:sp>
      <p:pic>
        <p:nvPicPr>
          <p:cNvPr id="269315" name="Picture 5" descr="10">
            <a:extLst>
              <a:ext uri="{FF2B5EF4-FFF2-40B4-BE49-F238E27FC236}">
                <a16:creationId xmlns:a16="http://schemas.microsoft.com/office/drawing/2014/main" id="{19D379F5-C7FD-FA09-636D-B618452F5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13" t="6941" r="53555" b="51157"/>
          <a:stretch>
            <a:fillRect/>
          </a:stretch>
        </p:blipFill>
        <p:spPr bwMode="auto">
          <a:xfrm>
            <a:off x="5181600" y="1828800"/>
            <a:ext cx="2209800" cy="1473200"/>
          </a:xfrm>
          <a:prstGeom prst="rect">
            <a:avLst/>
          </a:prstGeom>
          <a:solidFill>
            <a:srgbClr val="FFFF00"/>
          </a:solidFill>
          <a:ln w="38100">
            <a:solidFill>
              <a:srgbClr val="FF0000"/>
            </a:solidFill>
            <a:miter lim="800000"/>
            <a:headEnd/>
            <a:tailEnd/>
          </a:ln>
        </p:spPr>
      </p:pic>
      <p:pic>
        <p:nvPicPr>
          <p:cNvPr id="269316" name="Picture 6" descr="10">
            <a:extLst>
              <a:ext uri="{FF2B5EF4-FFF2-40B4-BE49-F238E27FC236}">
                <a16:creationId xmlns:a16="http://schemas.microsoft.com/office/drawing/2014/main" id="{6AE1F1E8-FE55-F2B0-F2C0-F13BBC9AA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8834" t="6972" r="8287" b="51198"/>
          <a:stretch>
            <a:fillRect/>
          </a:stretch>
        </p:blipFill>
        <p:spPr bwMode="auto">
          <a:xfrm>
            <a:off x="7848600" y="3022600"/>
            <a:ext cx="2209800" cy="1473200"/>
          </a:xfrm>
          <a:prstGeom prst="rect">
            <a:avLst/>
          </a:prstGeom>
          <a:solidFill>
            <a:srgbClr val="FFFF00"/>
          </a:solidFill>
          <a:ln w="38100">
            <a:solidFill>
              <a:srgbClr val="FF0000"/>
            </a:solidFill>
            <a:miter lim="800000"/>
            <a:headEnd/>
            <a:tailEnd/>
          </a:ln>
        </p:spPr>
      </p:pic>
      <p:pic>
        <p:nvPicPr>
          <p:cNvPr id="269317" name="Picture 7" descr="10">
            <a:extLst>
              <a:ext uri="{FF2B5EF4-FFF2-40B4-BE49-F238E27FC236}">
                <a16:creationId xmlns:a16="http://schemas.microsoft.com/office/drawing/2014/main" id="{B3114448-31D4-7805-9AF1-00AB7D01F1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619" t="49855" r="51166" b="8345"/>
          <a:stretch>
            <a:fillRect/>
          </a:stretch>
        </p:blipFill>
        <p:spPr bwMode="auto">
          <a:xfrm>
            <a:off x="3657600" y="4876800"/>
            <a:ext cx="2362200" cy="1492250"/>
          </a:xfrm>
          <a:prstGeom prst="rect">
            <a:avLst/>
          </a:prstGeom>
          <a:solidFill>
            <a:srgbClr val="FFFF00"/>
          </a:solidFill>
          <a:ln w="38100">
            <a:solidFill>
              <a:srgbClr val="FF0000"/>
            </a:solidFill>
            <a:miter lim="800000"/>
            <a:headEnd/>
            <a:tailEnd/>
          </a:ln>
        </p:spPr>
      </p:pic>
      <p:pic>
        <p:nvPicPr>
          <p:cNvPr id="269318" name="Picture 8" descr="10">
            <a:extLst>
              <a:ext uri="{FF2B5EF4-FFF2-40B4-BE49-F238E27FC236}">
                <a16:creationId xmlns:a16="http://schemas.microsoft.com/office/drawing/2014/main" id="{2977CE71-B6BC-C2DB-C5C4-97F9636C4C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8836" t="53339" r="8330" b="8345"/>
          <a:stretch>
            <a:fillRect/>
          </a:stretch>
        </p:blipFill>
        <p:spPr bwMode="auto">
          <a:xfrm>
            <a:off x="6629400" y="4879976"/>
            <a:ext cx="2362200" cy="1444625"/>
          </a:xfrm>
          <a:prstGeom prst="rect">
            <a:avLst/>
          </a:prstGeom>
          <a:solidFill>
            <a:srgbClr val="FFFF00"/>
          </a:solidFill>
          <a:ln w="38100">
            <a:solidFill>
              <a:srgbClr val="FF0000"/>
            </a:solidFill>
            <a:miter lim="800000"/>
            <a:headEnd/>
            <a:tailEnd/>
          </a:ln>
        </p:spPr>
      </p:pic>
      <p:pic>
        <p:nvPicPr>
          <p:cNvPr id="269319" name="Picture 9" descr="8">
            <a:extLst>
              <a:ext uri="{FF2B5EF4-FFF2-40B4-BE49-F238E27FC236}">
                <a16:creationId xmlns:a16="http://schemas.microsoft.com/office/drawing/2014/main" id="{A0B937DA-0E46-B515-3344-B829DDFBB7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139" t="7236" r="10677" b="8682"/>
          <a:stretch>
            <a:fillRect/>
          </a:stretch>
        </p:blipFill>
        <p:spPr bwMode="auto">
          <a:xfrm>
            <a:off x="2590801" y="3048000"/>
            <a:ext cx="2074863" cy="1436688"/>
          </a:xfrm>
          <a:prstGeom prst="rect">
            <a:avLst/>
          </a:prstGeom>
          <a:solidFill>
            <a:srgbClr val="FFFF00"/>
          </a:solidFill>
          <a:ln w="38100">
            <a:solidFill>
              <a:srgbClr val="FF0000"/>
            </a:solid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BA98CBC6-5D97-6058-06FE-30EDF21CDA9D}"/>
              </a:ext>
            </a:extLst>
          </p:cNvPr>
          <p:cNvSpPr>
            <a:spLocks noGrp="1" noChangeArrowheads="1"/>
          </p:cNvSpPr>
          <p:nvPr>
            <p:ph type="title"/>
          </p:nvPr>
        </p:nvSpPr>
        <p:spPr>
          <a:xfrm>
            <a:off x="2362200" y="384176"/>
            <a:ext cx="5105400" cy="892175"/>
          </a:xfrm>
        </p:spPr>
        <p:txBody>
          <a:bodyPr/>
          <a:lstStyle/>
          <a:p>
            <a:r>
              <a:rPr lang="en-US" altLang="en-US"/>
              <a:t>Nodules </a:t>
            </a:r>
          </a:p>
        </p:txBody>
      </p:sp>
      <p:sp>
        <p:nvSpPr>
          <p:cNvPr id="271363" name="Rectangle 3">
            <a:extLst>
              <a:ext uri="{FF2B5EF4-FFF2-40B4-BE49-F238E27FC236}">
                <a16:creationId xmlns:a16="http://schemas.microsoft.com/office/drawing/2014/main" id="{F253199A-F9A2-80C2-996E-2A9440C65939}"/>
              </a:ext>
            </a:extLst>
          </p:cNvPr>
          <p:cNvSpPr>
            <a:spLocks noGrp="1" noChangeArrowheads="1"/>
          </p:cNvSpPr>
          <p:nvPr>
            <p:ph type="body" sz="half" idx="1"/>
          </p:nvPr>
        </p:nvSpPr>
        <p:spPr>
          <a:xfrm>
            <a:off x="1828801" y="2438400"/>
            <a:ext cx="5973763" cy="2895600"/>
          </a:xfrm>
        </p:spPr>
        <p:txBody>
          <a:bodyPr/>
          <a:lstStyle/>
          <a:p>
            <a:pPr>
              <a:buClr>
                <a:srgbClr val="D9D417"/>
              </a:buClr>
              <a:buFont typeface="Wingdings" panose="05000000000000000000" pitchFamily="2" charset="2"/>
              <a:buChar char="ü"/>
            </a:pPr>
            <a:r>
              <a:rPr lang="en-US" altLang="en-US" sz="2000" b="1">
                <a:solidFill>
                  <a:srgbClr val="99CCFF"/>
                </a:solidFill>
              </a:rPr>
              <a:t>Large nodules – air trapped during investing</a:t>
            </a:r>
          </a:p>
          <a:p>
            <a:pPr>
              <a:buClr>
                <a:srgbClr val="D9D417"/>
              </a:buClr>
              <a:buFont typeface="Wingdings" panose="05000000000000000000" pitchFamily="2" charset="2"/>
              <a:buNone/>
            </a:pPr>
            <a:endParaRPr lang="en-US" altLang="en-US" sz="2000" b="1">
              <a:solidFill>
                <a:srgbClr val="99CCFF"/>
              </a:solidFill>
            </a:endParaRPr>
          </a:p>
          <a:p>
            <a:pPr>
              <a:buClr>
                <a:srgbClr val="D9D417"/>
              </a:buClr>
              <a:buFont typeface="Wingdings" panose="05000000000000000000" pitchFamily="2" charset="2"/>
              <a:buChar char="ü"/>
            </a:pPr>
            <a:r>
              <a:rPr lang="en-US" altLang="en-US" sz="2000" b="1">
                <a:solidFill>
                  <a:srgbClr val="99CCFF"/>
                </a:solidFill>
              </a:rPr>
              <a:t>Multiple nodules- inadequate vaccum </a:t>
            </a:r>
          </a:p>
          <a:p>
            <a:pPr>
              <a:buClr>
                <a:srgbClr val="D9D417"/>
              </a:buClr>
              <a:buFont typeface="Wingdings" panose="05000000000000000000" pitchFamily="2" charset="2"/>
              <a:buNone/>
            </a:pPr>
            <a:r>
              <a:rPr lang="en-US" altLang="en-US" sz="2000" b="1">
                <a:solidFill>
                  <a:srgbClr val="99CCFF"/>
                </a:solidFill>
              </a:rPr>
              <a:t>                             -improper brush tech.</a:t>
            </a:r>
          </a:p>
          <a:p>
            <a:pPr>
              <a:buClr>
                <a:srgbClr val="D9D417"/>
              </a:buClr>
              <a:buFont typeface="Wingdings" panose="05000000000000000000" pitchFamily="2" charset="2"/>
              <a:buNone/>
            </a:pPr>
            <a:r>
              <a:rPr lang="en-US" altLang="en-US" sz="2000" b="1">
                <a:solidFill>
                  <a:srgbClr val="99CCFF"/>
                </a:solidFill>
              </a:rPr>
              <a:t>                             -lack of surfactant</a:t>
            </a:r>
          </a:p>
          <a:p>
            <a:pPr>
              <a:buClr>
                <a:srgbClr val="D9D417"/>
              </a:buClr>
              <a:buFont typeface="Wingdings" panose="05000000000000000000" pitchFamily="2" charset="2"/>
              <a:buNone/>
            </a:pPr>
            <a:endParaRPr lang="en-US" altLang="en-US" sz="2000" b="1">
              <a:solidFill>
                <a:srgbClr val="99CCFF"/>
              </a:solidFill>
            </a:endParaRPr>
          </a:p>
          <a:p>
            <a:pPr>
              <a:buClr>
                <a:srgbClr val="D9D417"/>
              </a:buClr>
              <a:buFont typeface="Wingdings" panose="05000000000000000000" pitchFamily="2" charset="2"/>
              <a:buChar char="ü"/>
            </a:pPr>
            <a:r>
              <a:rPr lang="en-US" altLang="en-US" sz="2000" b="1">
                <a:solidFill>
                  <a:srgbClr val="99CCFF"/>
                </a:solidFill>
              </a:rPr>
              <a:t>Nodules on occlusal surface- excessive vibration</a:t>
            </a:r>
          </a:p>
        </p:txBody>
      </p:sp>
      <p:pic>
        <p:nvPicPr>
          <p:cNvPr id="271364" name="Picture 4" descr="DSCN1336">
            <a:extLst>
              <a:ext uri="{FF2B5EF4-FFF2-40B4-BE49-F238E27FC236}">
                <a16:creationId xmlns:a16="http://schemas.microsoft.com/office/drawing/2014/main" id="{80A8397E-2746-BA00-C732-846F338D68E2}"/>
              </a:ext>
            </a:extLst>
          </p:cNvPr>
          <p:cNvPicPr>
            <a:picLocks noChangeAspect="1" noChangeArrowheads="1"/>
          </p:cNvPicPr>
          <p:nvPr/>
        </p:nvPicPr>
        <p:blipFill>
          <a:blip r:embed="rId3">
            <a:lum bright="30000" contrast="36000"/>
            <a:extLst>
              <a:ext uri="{28A0092B-C50C-407E-A947-70E740481C1C}">
                <a14:useLocalDpi xmlns:a14="http://schemas.microsoft.com/office/drawing/2010/main" val="0"/>
              </a:ext>
            </a:extLst>
          </a:blip>
          <a:srcRect l="32098" t="59482" r="30173" b="17000"/>
          <a:stretch>
            <a:fillRect/>
          </a:stretch>
        </p:blipFill>
        <p:spPr bwMode="auto">
          <a:xfrm>
            <a:off x="7848600" y="1295400"/>
            <a:ext cx="2514600" cy="2025650"/>
          </a:xfrm>
          <a:prstGeom prst="rect">
            <a:avLst/>
          </a:prstGeom>
          <a:solidFill>
            <a:srgbClr val="FFFF00"/>
          </a:solidFill>
          <a:ln w="38100">
            <a:solidFill>
              <a:srgbClr val="FF0000"/>
            </a:solidFill>
            <a:miter lim="800000"/>
            <a:headEnd/>
            <a:tailEnd/>
          </a:ln>
        </p:spPr>
      </p:pic>
      <p:pic>
        <p:nvPicPr>
          <p:cNvPr id="271365" name="Picture 5" descr="DSCN1337">
            <a:extLst>
              <a:ext uri="{FF2B5EF4-FFF2-40B4-BE49-F238E27FC236}">
                <a16:creationId xmlns:a16="http://schemas.microsoft.com/office/drawing/2014/main" id="{B3E5D470-E2C8-EEA8-2718-08B522C4A104}"/>
              </a:ext>
            </a:extLst>
          </p:cNvPr>
          <p:cNvPicPr>
            <a:picLocks noChangeAspect="1" noChangeArrowheads="1"/>
          </p:cNvPicPr>
          <p:nvPr/>
        </p:nvPicPr>
        <p:blipFill>
          <a:blip r:embed="rId4">
            <a:lum bright="30000" contrast="36000"/>
            <a:extLst>
              <a:ext uri="{28A0092B-C50C-407E-A947-70E740481C1C}">
                <a14:useLocalDpi xmlns:a14="http://schemas.microsoft.com/office/drawing/2010/main" val="0"/>
              </a:ext>
            </a:extLst>
          </a:blip>
          <a:srcRect l="22641" t="52831" r="37108" b="20755"/>
          <a:stretch>
            <a:fillRect/>
          </a:stretch>
        </p:blipFill>
        <p:spPr bwMode="auto">
          <a:xfrm>
            <a:off x="7848600" y="3581401"/>
            <a:ext cx="2514600" cy="2200275"/>
          </a:xfrm>
          <a:prstGeom prst="rect">
            <a:avLst/>
          </a:prstGeom>
          <a:solidFill>
            <a:srgbClr val="FFFF00"/>
          </a:solidFill>
          <a:ln w="38100">
            <a:solidFill>
              <a:srgbClr val="FF0000"/>
            </a:solid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2DC3BBFC-145E-A205-AF55-75C4E184747D}"/>
              </a:ext>
            </a:extLst>
          </p:cNvPr>
          <p:cNvSpPr>
            <a:spLocks noGrp="1" noChangeArrowheads="1"/>
          </p:cNvSpPr>
          <p:nvPr>
            <p:ph type="title"/>
          </p:nvPr>
        </p:nvSpPr>
        <p:spPr>
          <a:xfrm>
            <a:off x="2362200" y="384176"/>
            <a:ext cx="5105400" cy="892175"/>
          </a:xfrm>
        </p:spPr>
        <p:txBody>
          <a:bodyPr/>
          <a:lstStyle/>
          <a:p>
            <a:r>
              <a:rPr lang="en-US" altLang="en-US"/>
              <a:t>Nodules </a:t>
            </a:r>
          </a:p>
        </p:txBody>
      </p:sp>
      <p:sp>
        <p:nvSpPr>
          <p:cNvPr id="273411" name="Rectangle 3">
            <a:extLst>
              <a:ext uri="{FF2B5EF4-FFF2-40B4-BE49-F238E27FC236}">
                <a16:creationId xmlns:a16="http://schemas.microsoft.com/office/drawing/2014/main" id="{A0334E15-6176-8B95-4B81-08EE082FD222}"/>
              </a:ext>
            </a:extLst>
          </p:cNvPr>
          <p:cNvSpPr>
            <a:spLocks noGrp="1" noChangeArrowheads="1"/>
          </p:cNvSpPr>
          <p:nvPr>
            <p:ph type="body" sz="half" idx="1"/>
          </p:nvPr>
        </p:nvSpPr>
        <p:spPr>
          <a:xfrm>
            <a:off x="1828801" y="2438400"/>
            <a:ext cx="5973763" cy="2895600"/>
          </a:xfrm>
        </p:spPr>
        <p:txBody>
          <a:bodyPr/>
          <a:lstStyle/>
          <a:p>
            <a:pPr>
              <a:buClr>
                <a:srgbClr val="D9D417"/>
              </a:buClr>
              <a:buFont typeface="Wingdings" panose="05000000000000000000" pitchFamily="2" charset="2"/>
              <a:buChar char="ü"/>
            </a:pPr>
            <a:r>
              <a:rPr lang="en-US" altLang="en-US" sz="2000" b="1">
                <a:solidFill>
                  <a:srgbClr val="99CCFF"/>
                </a:solidFill>
              </a:rPr>
              <a:t>Large nodules – air trapped during investing</a:t>
            </a:r>
          </a:p>
          <a:p>
            <a:pPr>
              <a:buClr>
                <a:srgbClr val="D9D417"/>
              </a:buClr>
              <a:buFont typeface="Wingdings" panose="05000000000000000000" pitchFamily="2" charset="2"/>
              <a:buNone/>
            </a:pPr>
            <a:endParaRPr lang="en-US" altLang="en-US" sz="2000" b="1">
              <a:solidFill>
                <a:srgbClr val="99CCFF"/>
              </a:solidFill>
            </a:endParaRPr>
          </a:p>
          <a:p>
            <a:pPr>
              <a:buClr>
                <a:srgbClr val="D9D417"/>
              </a:buClr>
              <a:buFont typeface="Wingdings" panose="05000000000000000000" pitchFamily="2" charset="2"/>
              <a:buChar char="ü"/>
            </a:pPr>
            <a:r>
              <a:rPr lang="en-US" altLang="en-US" sz="2000" b="1">
                <a:solidFill>
                  <a:srgbClr val="99CCFF"/>
                </a:solidFill>
              </a:rPr>
              <a:t>Multiple nodules- inadequate vaccum </a:t>
            </a:r>
          </a:p>
          <a:p>
            <a:pPr>
              <a:buClr>
                <a:srgbClr val="D9D417"/>
              </a:buClr>
              <a:buFont typeface="Wingdings" panose="05000000000000000000" pitchFamily="2" charset="2"/>
              <a:buNone/>
            </a:pPr>
            <a:r>
              <a:rPr lang="en-US" altLang="en-US" sz="2000" b="1">
                <a:solidFill>
                  <a:srgbClr val="99CCFF"/>
                </a:solidFill>
              </a:rPr>
              <a:t>                             -improper brush tech.</a:t>
            </a:r>
          </a:p>
          <a:p>
            <a:pPr>
              <a:buClr>
                <a:srgbClr val="D9D417"/>
              </a:buClr>
              <a:buFont typeface="Wingdings" panose="05000000000000000000" pitchFamily="2" charset="2"/>
              <a:buNone/>
            </a:pPr>
            <a:r>
              <a:rPr lang="en-US" altLang="en-US" sz="2000" b="1">
                <a:solidFill>
                  <a:srgbClr val="99CCFF"/>
                </a:solidFill>
              </a:rPr>
              <a:t>                             -lack of surfactant</a:t>
            </a:r>
          </a:p>
          <a:p>
            <a:pPr>
              <a:buClr>
                <a:srgbClr val="D9D417"/>
              </a:buClr>
              <a:buFont typeface="Wingdings" panose="05000000000000000000" pitchFamily="2" charset="2"/>
              <a:buNone/>
            </a:pPr>
            <a:endParaRPr lang="en-US" altLang="en-US" sz="2000" b="1">
              <a:solidFill>
                <a:srgbClr val="99CCFF"/>
              </a:solidFill>
            </a:endParaRPr>
          </a:p>
          <a:p>
            <a:pPr>
              <a:buClr>
                <a:srgbClr val="D9D417"/>
              </a:buClr>
              <a:buFont typeface="Wingdings" panose="05000000000000000000" pitchFamily="2" charset="2"/>
              <a:buChar char="ü"/>
            </a:pPr>
            <a:r>
              <a:rPr lang="en-US" altLang="en-US" sz="2000" b="1">
                <a:solidFill>
                  <a:srgbClr val="99CCFF"/>
                </a:solidFill>
              </a:rPr>
              <a:t>Nodules on occlusal surface- excessive vibration</a:t>
            </a:r>
          </a:p>
        </p:txBody>
      </p:sp>
      <p:pic>
        <p:nvPicPr>
          <p:cNvPr id="273412" name="Picture 4" descr="DSCN1336">
            <a:extLst>
              <a:ext uri="{FF2B5EF4-FFF2-40B4-BE49-F238E27FC236}">
                <a16:creationId xmlns:a16="http://schemas.microsoft.com/office/drawing/2014/main" id="{AC711328-18AD-F570-C89D-3E5E17605CE6}"/>
              </a:ext>
            </a:extLst>
          </p:cNvPr>
          <p:cNvPicPr>
            <a:picLocks noChangeAspect="1" noChangeArrowheads="1"/>
          </p:cNvPicPr>
          <p:nvPr/>
        </p:nvPicPr>
        <p:blipFill>
          <a:blip r:embed="rId3">
            <a:lum bright="30000" contrast="36000"/>
            <a:extLst>
              <a:ext uri="{28A0092B-C50C-407E-A947-70E740481C1C}">
                <a14:useLocalDpi xmlns:a14="http://schemas.microsoft.com/office/drawing/2010/main" val="0"/>
              </a:ext>
            </a:extLst>
          </a:blip>
          <a:srcRect l="32098" t="59482" r="30173" b="17000"/>
          <a:stretch>
            <a:fillRect/>
          </a:stretch>
        </p:blipFill>
        <p:spPr bwMode="auto">
          <a:xfrm>
            <a:off x="7848600" y="1295400"/>
            <a:ext cx="2514600" cy="2025650"/>
          </a:xfrm>
          <a:prstGeom prst="rect">
            <a:avLst/>
          </a:prstGeom>
          <a:solidFill>
            <a:srgbClr val="FFFF00"/>
          </a:solidFill>
          <a:ln w="38100">
            <a:solidFill>
              <a:srgbClr val="FF0000"/>
            </a:solidFill>
            <a:miter lim="800000"/>
            <a:headEnd/>
            <a:tailEnd/>
          </a:ln>
        </p:spPr>
      </p:pic>
      <p:pic>
        <p:nvPicPr>
          <p:cNvPr id="273413" name="Picture 5" descr="DSCN1337">
            <a:extLst>
              <a:ext uri="{FF2B5EF4-FFF2-40B4-BE49-F238E27FC236}">
                <a16:creationId xmlns:a16="http://schemas.microsoft.com/office/drawing/2014/main" id="{5B71064E-D9C6-BE76-99CE-1B9208EA41B8}"/>
              </a:ext>
            </a:extLst>
          </p:cNvPr>
          <p:cNvPicPr>
            <a:picLocks noChangeAspect="1" noChangeArrowheads="1"/>
          </p:cNvPicPr>
          <p:nvPr/>
        </p:nvPicPr>
        <p:blipFill>
          <a:blip r:embed="rId4">
            <a:lum bright="30000" contrast="36000"/>
            <a:extLst>
              <a:ext uri="{28A0092B-C50C-407E-A947-70E740481C1C}">
                <a14:useLocalDpi xmlns:a14="http://schemas.microsoft.com/office/drawing/2010/main" val="0"/>
              </a:ext>
            </a:extLst>
          </a:blip>
          <a:srcRect l="22641" t="52831" r="37108" b="20755"/>
          <a:stretch>
            <a:fillRect/>
          </a:stretch>
        </p:blipFill>
        <p:spPr bwMode="auto">
          <a:xfrm>
            <a:off x="7848600" y="3581401"/>
            <a:ext cx="2514600" cy="2200275"/>
          </a:xfrm>
          <a:prstGeom prst="rect">
            <a:avLst/>
          </a:prstGeom>
          <a:solidFill>
            <a:srgbClr val="FFFF00"/>
          </a:solidFill>
          <a:ln w="38100">
            <a:solidFill>
              <a:srgbClr val="FF0000"/>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B33A551E-8C41-B107-B8F7-A6072F8CCDEC}"/>
              </a:ext>
            </a:extLst>
          </p:cNvPr>
          <p:cNvSpPr>
            <a:spLocks noGrp="1" noChangeArrowheads="1"/>
          </p:cNvSpPr>
          <p:nvPr>
            <p:ph type="title"/>
          </p:nvPr>
        </p:nvSpPr>
        <p:spPr>
          <a:xfrm>
            <a:off x="1676400" y="533400"/>
            <a:ext cx="8229600" cy="1143000"/>
          </a:xfrm>
        </p:spPr>
        <p:txBody>
          <a:bodyPr/>
          <a:lstStyle/>
          <a:p>
            <a:r>
              <a:rPr lang="en-US" altLang="en-US"/>
              <a:t>Water films </a:t>
            </a:r>
          </a:p>
        </p:txBody>
      </p:sp>
      <p:sp>
        <p:nvSpPr>
          <p:cNvPr id="275459" name="Rectangle 3">
            <a:extLst>
              <a:ext uri="{FF2B5EF4-FFF2-40B4-BE49-F238E27FC236}">
                <a16:creationId xmlns:a16="http://schemas.microsoft.com/office/drawing/2014/main" id="{1E6FA3B9-665D-2AA1-D709-AF56BD68355E}"/>
              </a:ext>
            </a:extLst>
          </p:cNvPr>
          <p:cNvSpPr>
            <a:spLocks noGrp="1" noChangeArrowheads="1"/>
          </p:cNvSpPr>
          <p:nvPr>
            <p:ph type="body" idx="1"/>
          </p:nvPr>
        </p:nvSpPr>
        <p:spPr>
          <a:xfrm>
            <a:off x="3001964" y="2541588"/>
            <a:ext cx="6403975" cy="1954212"/>
          </a:xfrm>
        </p:spPr>
        <p:txBody>
          <a:bodyPr/>
          <a:lstStyle/>
          <a:p>
            <a:pPr>
              <a:lnSpc>
                <a:spcPct val="90000"/>
              </a:lnSpc>
              <a:buClr>
                <a:srgbClr val="D9D417"/>
              </a:buClr>
              <a:buFont typeface="Wingdings" panose="05000000000000000000" pitchFamily="2" charset="2"/>
              <a:buChar char="ü"/>
            </a:pPr>
            <a:r>
              <a:rPr lang="en-US" altLang="en-US" sz="1800" b="1">
                <a:solidFill>
                  <a:srgbClr val="99CCFF"/>
                </a:solidFill>
              </a:rPr>
              <a:t>Appear as  </a:t>
            </a:r>
            <a:r>
              <a:rPr lang="en-US" altLang="en-US" sz="1800" b="1">
                <a:solidFill>
                  <a:srgbClr val="D9D417"/>
                </a:solidFill>
              </a:rPr>
              <a:t>MINUTE RIDGES OR VEINS</a:t>
            </a:r>
            <a:r>
              <a:rPr lang="en-US" altLang="en-US" sz="1800" b="1">
                <a:solidFill>
                  <a:srgbClr val="99CCFF"/>
                </a:solidFill>
              </a:rPr>
              <a:t>  on the surface</a:t>
            </a:r>
          </a:p>
          <a:p>
            <a:pPr>
              <a:lnSpc>
                <a:spcPct val="90000"/>
              </a:lnSpc>
              <a:buClr>
                <a:srgbClr val="D9D417"/>
              </a:buClr>
              <a:buFont typeface="Wingdings" panose="05000000000000000000" pitchFamily="2" charset="2"/>
              <a:buNone/>
            </a:pPr>
            <a:endParaRPr lang="en-US" altLang="en-US" sz="2000" b="1">
              <a:solidFill>
                <a:srgbClr val="99CCFF"/>
              </a:solidFill>
            </a:endParaRPr>
          </a:p>
          <a:p>
            <a:pPr>
              <a:lnSpc>
                <a:spcPct val="90000"/>
              </a:lnSpc>
              <a:buClr>
                <a:srgbClr val="D9D417"/>
              </a:buClr>
              <a:buFont typeface="Wingdings" panose="05000000000000000000" pitchFamily="2" charset="2"/>
              <a:buChar char="ü"/>
            </a:pPr>
            <a:r>
              <a:rPr lang="en-US" altLang="en-US" sz="1800" b="1">
                <a:solidFill>
                  <a:srgbClr val="99CCFF"/>
                </a:solidFill>
              </a:rPr>
              <a:t>If pattern is moved during investing </a:t>
            </a:r>
          </a:p>
          <a:p>
            <a:pPr>
              <a:lnSpc>
                <a:spcPct val="90000"/>
              </a:lnSpc>
              <a:buClr>
                <a:srgbClr val="D9D417"/>
              </a:buClr>
              <a:buFont typeface="Wingdings" panose="05000000000000000000" pitchFamily="2" charset="2"/>
              <a:buNone/>
            </a:pPr>
            <a:endParaRPr lang="en-US" altLang="en-US" sz="1800" b="1">
              <a:solidFill>
                <a:srgbClr val="99CCFF"/>
              </a:solidFill>
            </a:endParaRPr>
          </a:p>
          <a:p>
            <a:pPr>
              <a:lnSpc>
                <a:spcPct val="90000"/>
              </a:lnSpc>
              <a:buClr>
                <a:srgbClr val="D9D417"/>
              </a:buClr>
              <a:buFont typeface="Wingdings" panose="05000000000000000000" pitchFamily="2" charset="2"/>
              <a:buChar char="ü"/>
            </a:pPr>
            <a:r>
              <a:rPr lang="en-US" altLang="en-US" sz="1800" b="1">
                <a:solidFill>
                  <a:srgbClr val="99CCFF"/>
                </a:solidFill>
              </a:rPr>
              <a:t>Lack of intimate contact of investment with wax pattern</a:t>
            </a:r>
          </a:p>
        </p:txBody>
      </p:sp>
      <p:sp>
        <p:nvSpPr>
          <p:cNvPr id="275460" name="Rectangle 4">
            <a:extLst>
              <a:ext uri="{FF2B5EF4-FFF2-40B4-BE49-F238E27FC236}">
                <a16:creationId xmlns:a16="http://schemas.microsoft.com/office/drawing/2014/main" id="{E02B8465-28C5-57D8-B25B-7A3490D7A42E}"/>
              </a:ext>
            </a:extLst>
          </p:cNvPr>
          <p:cNvSpPr>
            <a:spLocks noChangeArrowheads="1"/>
          </p:cNvSpPr>
          <p:nvPr/>
        </p:nvSpPr>
        <p:spPr bwMode="auto">
          <a:xfrm>
            <a:off x="3200400" y="4648201"/>
            <a:ext cx="457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Tx/>
              <a:buNone/>
            </a:pPr>
            <a:r>
              <a:rPr lang="en-US" altLang="en-US" sz="2000" b="1">
                <a:solidFill>
                  <a:srgbClr val="FFFFCC"/>
                </a:solidFill>
              </a:rPr>
              <a:t>Remedy – Surfactant </a:t>
            </a:r>
          </a:p>
          <a:p>
            <a:pPr eaLnBrk="0" fontAlgn="base" hangingPunct="0">
              <a:spcBef>
                <a:spcPct val="0"/>
              </a:spcBef>
              <a:spcAft>
                <a:spcPct val="0"/>
              </a:spcAft>
              <a:buClrTx/>
              <a:buNone/>
            </a:pPr>
            <a:r>
              <a:rPr lang="en-US" altLang="en-US" sz="2000" b="1">
                <a:solidFill>
                  <a:srgbClr val="FFFFCC"/>
                </a:solidFill>
              </a:rPr>
              <a:t>                  Increased W:P ratio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57429BF1-34B5-A0B6-F9DE-38B5FA1AFB4E}"/>
              </a:ext>
            </a:extLst>
          </p:cNvPr>
          <p:cNvSpPr>
            <a:spLocks noGrp="1" noChangeArrowheads="1"/>
          </p:cNvSpPr>
          <p:nvPr>
            <p:ph type="title"/>
          </p:nvPr>
        </p:nvSpPr>
        <p:spPr>
          <a:xfrm>
            <a:off x="2209800" y="381000"/>
            <a:ext cx="5829300" cy="1143000"/>
          </a:xfrm>
        </p:spPr>
        <p:txBody>
          <a:bodyPr/>
          <a:lstStyle/>
          <a:p>
            <a:r>
              <a:rPr lang="en-US" altLang="en-US"/>
              <a:t>Fins / spines </a:t>
            </a:r>
          </a:p>
        </p:txBody>
      </p:sp>
      <p:sp>
        <p:nvSpPr>
          <p:cNvPr id="277507" name="Rectangle 3">
            <a:extLst>
              <a:ext uri="{FF2B5EF4-FFF2-40B4-BE49-F238E27FC236}">
                <a16:creationId xmlns:a16="http://schemas.microsoft.com/office/drawing/2014/main" id="{420E5D74-F167-2A8D-1D67-C3ADAACCADD1}"/>
              </a:ext>
            </a:extLst>
          </p:cNvPr>
          <p:cNvSpPr>
            <a:spLocks noGrp="1" noChangeArrowheads="1"/>
          </p:cNvSpPr>
          <p:nvPr>
            <p:ph type="body" sz="half" idx="1"/>
          </p:nvPr>
        </p:nvSpPr>
        <p:spPr>
          <a:xfrm>
            <a:off x="2057400" y="2743201"/>
            <a:ext cx="4572000" cy="2009775"/>
          </a:xfrm>
        </p:spPr>
        <p:txBody>
          <a:bodyPr/>
          <a:lstStyle/>
          <a:p>
            <a:pPr>
              <a:lnSpc>
                <a:spcPct val="90000"/>
              </a:lnSpc>
              <a:buClr>
                <a:srgbClr val="D9D417"/>
              </a:buClr>
              <a:buFont typeface="Wingdings" panose="05000000000000000000" pitchFamily="2" charset="2"/>
              <a:buChar char="ü"/>
            </a:pPr>
            <a:r>
              <a:rPr lang="en-US" altLang="en-US" sz="2000" b="1">
                <a:solidFill>
                  <a:srgbClr val="99CCFF"/>
                </a:solidFill>
              </a:rPr>
              <a:t>Increased w/p ratio –  </a:t>
            </a:r>
            <a:r>
              <a:rPr lang="en-US" altLang="en-US" sz="2000" b="1">
                <a:solidFill>
                  <a:srgbClr val="99CCFF"/>
                </a:solidFill>
                <a:cs typeface="Times New Roman" panose="02020603050405020304" pitchFamily="18" charset="0"/>
              </a:rPr>
              <a:t>↓ </a:t>
            </a:r>
            <a:r>
              <a:rPr lang="en-US" altLang="en-US" sz="2000" b="1">
                <a:solidFill>
                  <a:srgbClr val="99CCFF"/>
                </a:solidFill>
              </a:rPr>
              <a:t>Strength</a:t>
            </a:r>
            <a:endParaRPr lang="en-US" altLang="en-US" sz="2000" b="1">
              <a:solidFill>
                <a:srgbClr val="99CCFF"/>
              </a:solidFill>
              <a:cs typeface="Times New Roman" panose="02020603050405020304" pitchFamily="18" charset="0"/>
            </a:endParaRPr>
          </a:p>
          <a:p>
            <a:pPr>
              <a:lnSpc>
                <a:spcPct val="90000"/>
              </a:lnSpc>
              <a:buClr>
                <a:srgbClr val="D9D417"/>
              </a:buClr>
              <a:buFont typeface="Wingdings" panose="05000000000000000000" pitchFamily="2" charset="2"/>
              <a:buNone/>
            </a:pPr>
            <a:endParaRPr lang="en-US" altLang="en-US" sz="2000" b="1">
              <a:solidFill>
                <a:srgbClr val="99CCFF"/>
              </a:solidFill>
            </a:endParaRPr>
          </a:p>
          <a:p>
            <a:pPr>
              <a:lnSpc>
                <a:spcPct val="90000"/>
              </a:lnSpc>
              <a:buClr>
                <a:srgbClr val="D9D417"/>
              </a:buClr>
              <a:buFont typeface="Wingdings" panose="05000000000000000000" pitchFamily="2" charset="2"/>
              <a:buChar char="ü"/>
            </a:pPr>
            <a:r>
              <a:rPr lang="en-US" altLang="en-US" sz="2000" b="1">
                <a:solidFill>
                  <a:srgbClr val="99CCFF"/>
                </a:solidFill>
              </a:rPr>
              <a:t> Premature heating</a:t>
            </a:r>
          </a:p>
          <a:p>
            <a:pPr>
              <a:lnSpc>
                <a:spcPct val="90000"/>
              </a:lnSpc>
              <a:buClr>
                <a:srgbClr val="D9D417"/>
              </a:buClr>
              <a:buFont typeface="Wingdings" panose="05000000000000000000" pitchFamily="2" charset="2"/>
              <a:buNone/>
            </a:pPr>
            <a:endParaRPr lang="en-US" altLang="en-US" sz="2000" b="1">
              <a:solidFill>
                <a:srgbClr val="99CCFF"/>
              </a:solidFill>
            </a:endParaRPr>
          </a:p>
          <a:p>
            <a:pPr>
              <a:lnSpc>
                <a:spcPct val="90000"/>
              </a:lnSpc>
              <a:buClr>
                <a:srgbClr val="D9D417"/>
              </a:buClr>
              <a:buFont typeface="Wingdings" panose="05000000000000000000" pitchFamily="2" charset="2"/>
              <a:buChar char="ü"/>
            </a:pPr>
            <a:r>
              <a:rPr lang="en-US" altLang="en-US" sz="2000" b="1">
                <a:solidFill>
                  <a:srgbClr val="99CCFF"/>
                </a:solidFill>
              </a:rPr>
              <a:t> Too rapid heating</a:t>
            </a:r>
          </a:p>
        </p:txBody>
      </p:sp>
      <p:pic>
        <p:nvPicPr>
          <p:cNvPr id="277508" name="Picture 4" descr="DSCN1338">
            <a:extLst>
              <a:ext uri="{FF2B5EF4-FFF2-40B4-BE49-F238E27FC236}">
                <a16:creationId xmlns:a16="http://schemas.microsoft.com/office/drawing/2014/main" id="{63E394D9-C043-14AB-AE97-9A095DF6CB38}"/>
              </a:ext>
            </a:extLst>
          </p:cNvPr>
          <p:cNvPicPr>
            <a:picLocks noGrp="1" noChangeAspect="1" noChangeArrowheads="1"/>
          </p:cNvPicPr>
          <p:nvPr>
            <p:ph sz="quarter" idx="2"/>
          </p:nvPr>
        </p:nvPicPr>
        <p:blipFill>
          <a:blip r:embed="rId3">
            <a:lum bright="24000" contrast="42000"/>
            <a:extLst>
              <a:ext uri="{28A0092B-C50C-407E-A947-70E740481C1C}">
                <a14:useLocalDpi xmlns:a14="http://schemas.microsoft.com/office/drawing/2010/main" val="0"/>
              </a:ext>
            </a:extLst>
          </a:blip>
          <a:srcRect l="19934" t="20914" r="59151" b="30284"/>
          <a:stretch>
            <a:fillRect/>
          </a:stretch>
        </p:blipFill>
        <p:spPr>
          <a:xfrm>
            <a:off x="7543800" y="1524000"/>
            <a:ext cx="2133600" cy="2819400"/>
          </a:xfrm>
          <a:noFill/>
          <a:ln w="38100">
            <a:solidFill>
              <a:srgbClr val="FF0000"/>
            </a:solidFill>
            <a:miter lim="800000"/>
            <a:headEnd/>
            <a:tailEnd/>
          </a:ln>
        </p:spPr>
      </p:pic>
      <p:sp>
        <p:nvSpPr>
          <p:cNvPr id="277509" name="Line 5">
            <a:extLst>
              <a:ext uri="{FF2B5EF4-FFF2-40B4-BE49-F238E27FC236}">
                <a16:creationId xmlns:a16="http://schemas.microsoft.com/office/drawing/2014/main" id="{67874819-3627-C259-EC1B-DE10A50945D3}"/>
              </a:ext>
            </a:extLst>
          </p:cNvPr>
          <p:cNvSpPr>
            <a:spLocks noChangeShapeType="1"/>
          </p:cNvSpPr>
          <p:nvPr/>
        </p:nvSpPr>
        <p:spPr bwMode="auto">
          <a:xfrm flipV="1">
            <a:off x="2514600" y="1828800"/>
            <a:ext cx="76200" cy="381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eaLnBrk="0" fontAlgn="base" hangingPunct="0">
              <a:spcBef>
                <a:spcPct val="0"/>
              </a:spcBef>
              <a:spcAft>
                <a:spcPct val="0"/>
              </a:spcAft>
            </a:pPr>
            <a:endParaRPr lang="en-US" sz="2000" b="1">
              <a:solidFill>
                <a:srgbClr val="FFFFCC"/>
              </a:solidFill>
              <a:latin typeface="Times New Roman" panose="02020603050405020304" pitchFamily="18" charset="0"/>
            </a:endParaRPr>
          </a:p>
        </p:txBody>
      </p:sp>
      <p:pic>
        <p:nvPicPr>
          <p:cNvPr id="277510" name="Picture 6" descr="DSCN1338">
            <a:extLst>
              <a:ext uri="{FF2B5EF4-FFF2-40B4-BE49-F238E27FC236}">
                <a16:creationId xmlns:a16="http://schemas.microsoft.com/office/drawing/2014/main" id="{FDD8EBBA-0011-6AC5-295A-BFBC8FB5D889}"/>
              </a:ext>
            </a:extLst>
          </p:cNvPr>
          <p:cNvPicPr>
            <a:picLocks noGrp="1" noChangeAspect="1" noChangeArrowheads="1"/>
          </p:cNvPicPr>
          <p:nvPr>
            <p:ph sz="quarter" idx="3"/>
          </p:nvPr>
        </p:nvPicPr>
        <p:blipFill>
          <a:blip r:embed="rId4">
            <a:lum bright="24000" contrast="42000"/>
            <a:extLst>
              <a:ext uri="{28A0092B-C50C-407E-A947-70E740481C1C}">
                <a14:useLocalDpi xmlns:a14="http://schemas.microsoft.com/office/drawing/2010/main" val="0"/>
              </a:ext>
            </a:extLst>
          </a:blip>
          <a:srcRect l="43471" t="21988" r="27802" b="46661"/>
          <a:stretch>
            <a:fillRect/>
          </a:stretch>
        </p:blipFill>
        <p:spPr>
          <a:xfrm>
            <a:off x="7543800" y="4724401"/>
            <a:ext cx="2209800" cy="1806575"/>
          </a:xfrm>
          <a:noFill/>
          <a:ln w="38100">
            <a:solidFill>
              <a:srgbClr val="FF0000"/>
            </a:solid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5" descr="black casting">
            <a:extLst>
              <a:ext uri="{FF2B5EF4-FFF2-40B4-BE49-F238E27FC236}">
                <a16:creationId xmlns:a16="http://schemas.microsoft.com/office/drawing/2014/main" id="{BEDEFA11-0FBA-306A-0981-4940B4821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362200"/>
            <a:ext cx="3429000" cy="2667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79555" name="Rectangle 6">
            <a:extLst>
              <a:ext uri="{FF2B5EF4-FFF2-40B4-BE49-F238E27FC236}">
                <a16:creationId xmlns:a16="http://schemas.microsoft.com/office/drawing/2014/main" id="{50F859BE-C8CA-BC2D-AA41-BD75BB95D0D1}"/>
              </a:ext>
            </a:extLst>
          </p:cNvPr>
          <p:cNvSpPr>
            <a:spLocks noGrp="1" noChangeArrowheads="1"/>
          </p:cNvSpPr>
          <p:nvPr>
            <p:ph type="title"/>
          </p:nvPr>
        </p:nvSpPr>
        <p:spPr/>
        <p:txBody>
          <a:bodyPr/>
          <a:lstStyle/>
          <a:p>
            <a:r>
              <a:rPr lang="en-US" altLang="en-US"/>
              <a:t>Discolouration</a:t>
            </a:r>
          </a:p>
        </p:txBody>
      </p:sp>
      <p:sp>
        <p:nvSpPr>
          <p:cNvPr id="279556" name="Rectangle 7">
            <a:extLst>
              <a:ext uri="{FF2B5EF4-FFF2-40B4-BE49-F238E27FC236}">
                <a16:creationId xmlns:a16="http://schemas.microsoft.com/office/drawing/2014/main" id="{5820B2CF-A8DF-6873-9A14-1D7B05AA420A}"/>
              </a:ext>
            </a:extLst>
          </p:cNvPr>
          <p:cNvSpPr>
            <a:spLocks noChangeArrowheads="1"/>
          </p:cNvSpPr>
          <p:nvPr/>
        </p:nvSpPr>
        <p:spPr bwMode="auto">
          <a:xfrm>
            <a:off x="2133600" y="2971801"/>
            <a:ext cx="4191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
                <a:srgbClr val="FF0000"/>
              </a:buClr>
              <a:buFont typeface="Wingdings 2" panose="05020102010507070707" pitchFamily="18" charset="2"/>
              <a:buChar char="ô"/>
            </a:pPr>
            <a:r>
              <a:rPr lang="en-US" altLang="en-US" sz="2000">
                <a:solidFill>
                  <a:srgbClr val="FFFFCC"/>
                </a:solidFill>
              </a:rPr>
              <a:t> Contamination with gases when the</a:t>
            </a:r>
          </a:p>
          <a:p>
            <a:pPr eaLnBrk="0" fontAlgn="base" hangingPunct="0">
              <a:spcBef>
                <a:spcPct val="0"/>
              </a:spcBef>
              <a:spcAft>
                <a:spcPct val="0"/>
              </a:spcAft>
              <a:buClr>
                <a:srgbClr val="FF0000"/>
              </a:buClr>
              <a:buNone/>
            </a:pPr>
            <a:r>
              <a:rPr lang="en-US" altLang="en-US" sz="2000">
                <a:solidFill>
                  <a:srgbClr val="FFFFCC"/>
                </a:solidFill>
              </a:rPr>
              <a:t> molten alloy comes in contact with the carbonaceous residue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FBC5286D-1CF8-C003-0F98-FC15E35EF978}"/>
              </a:ext>
            </a:extLst>
          </p:cNvPr>
          <p:cNvSpPr>
            <a:spLocks noGrp="1" noChangeArrowheads="1"/>
          </p:cNvSpPr>
          <p:nvPr>
            <p:ph type="title"/>
          </p:nvPr>
        </p:nvSpPr>
        <p:spPr>
          <a:xfrm>
            <a:off x="2209800" y="381000"/>
            <a:ext cx="7340600" cy="1143000"/>
          </a:xfrm>
        </p:spPr>
        <p:txBody>
          <a:bodyPr/>
          <a:lstStyle/>
          <a:p>
            <a:r>
              <a:rPr lang="en-US" altLang="en-US"/>
              <a:t>Porosity </a:t>
            </a:r>
          </a:p>
        </p:txBody>
      </p:sp>
      <p:sp>
        <p:nvSpPr>
          <p:cNvPr id="281603" name="Rectangle 3">
            <a:extLst>
              <a:ext uri="{FF2B5EF4-FFF2-40B4-BE49-F238E27FC236}">
                <a16:creationId xmlns:a16="http://schemas.microsoft.com/office/drawing/2014/main" id="{E8FA6ADF-B0AF-F435-13E0-51B05BB2BB2B}"/>
              </a:ext>
            </a:extLst>
          </p:cNvPr>
          <p:cNvSpPr>
            <a:spLocks noGrp="1" noChangeArrowheads="1"/>
          </p:cNvSpPr>
          <p:nvPr>
            <p:ph type="body" idx="1"/>
          </p:nvPr>
        </p:nvSpPr>
        <p:spPr>
          <a:xfrm>
            <a:off x="2209800" y="2057400"/>
            <a:ext cx="5029200" cy="2971800"/>
          </a:xfrm>
        </p:spPr>
        <p:txBody>
          <a:bodyPr/>
          <a:lstStyle/>
          <a:p>
            <a:pPr marL="609600" indent="-609600">
              <a:lnSpc>
                <a:spcPct val="90000"/>
              </a:lnSpc>
              <a:buClr>
                <a:srgbClr val="D9D417"/>
              </a:buClr>
              <a:buFont typeface="Wingdings" panose="05000000000000000000" pitchFamily="2" charset="2"/>
              <a:buChar char="ü"/>
            </a:pPr>
            <a:r>
              <a:rPr lang="en-US" altLang="en-US" sz="2000" b="1">
                <a:solidFill>
                  <a:srgbClr val="D9D417"/>
                </a:solidFill>
              </a:rPr>
              <a:t>Solidification defects</a:t>
            </a:r>
          </a:p>
          <a:p>
            <a:pPr marL="1752600" lvl="3" indent="-381000">
              <a:lnSpc>
                <a:spcPct val="90000"/>
              </a:lnSpc>
              <a:buClr>
                <a:srgbClr val="D9D417"/>
              </a:buClr>
              <a:buNone/>
            </a:pPr>
            <a:r>
              <a:rPr lang="en-US" altLang="en-US" b="1">
                <a:solidFill>
                  <a:srgbClr val="99CCFF"/>
                </a:solidFill>
              </a:rPr>
              <a:t>Localised shrinkage porosity</a:t>
            </a:r>
          </a:p>
          <a:p>
            <a:pPr marL="1752600" lvl="3" indent="-381000">
              <a:lnSpc>
                <a:spcPct val="90000"/>
              </a:lnSpc>
              <a:buClr>
                <a:srgbClr val="D9D417"/>
              </a:buClr>
              <a:buNone/>
            </a:pPr>
            <a:r>
              <a:rPr lang="en-US" altLang="en-US" b="1">
                <a:solidFill>
                  <a:srgbClr val="99CCFF"/>
                </a:solidFill>
              </a:rPr>
              <a:t>Microporosity</a:t>
            </a:r>
          </a:p>
          <a:p>
            <a:pPr marL="609600" indent="-609600">
              <a:lnSpc>
                <a:spcPct val="90000"/>
              </a:lnSpc>
              <a:buClr>
                <a:srgbClr val="D9D417"/>
              </a:buClr>
              <a:buFont typeface="Wingdings" panose="05000000000000000000" pitchFamily="2" charset="2"/>
              <a:buChar char="ü"/>
            </a:pPr>
            <a:r>
              <a:rPr lang="en-US" altLang="en-US" sz="2000" b="1">
                <a:solidFill>
                  <a:srgbClr val="D9D417"/>
                </a:solidFill>
              </a:rPr>
              <a:t>Trapped gases</a:t>
            </a:r>
          </a:p>
          <a:p>
            <a:pPr marL="609600" indent="-609600">
              <a:lnSpc>
                <a:spcPct val="90000"/>
              </a:lnSpc>
              <a:buClr>
                <a:srgbClr val="D9D417"/>
              </a:buClr>
              <a:buNone/>
            </a:pPr>
            <a:r>
              <a:rPr lang="en-US" altLang="en-US" sz="2000" b="1">
                <a:solidFill>
                  <a:srgbClr val="99CCFF"/>
                </a:solidFill>
              </a:rPr>
              <a:t>                      Gas inclusions</a:t>
            </a:r>
          </a:p>
          <a:p>
            <a:pPr marL="609600" indent="-609600">
              <a:lnSpc>
                <a:spcPct val="90000"/>
              </a:lnSpc>
              <a:buClr>
                <a:srgbClr val="D9D417"/>
              </a:buClr>
              <a:buNone/>
            </a:pPr>
            <a:r>
              <a:rPr lang="en-US" altLang="en-US" sz="2000" b="1">
                <a:solidFill>
                  <a:srgbClr val="99CCFF"/>
                </a:solidFill>
              </a:rPr>
              <a:t>                      Subsurface porosity</a:t>
            </a:r>
          </a:p>
          <a:p>
            <a:pPr marL="609600" indent="-609600">
              <a:lnSpc>
                <a:spcPct val="90000"/>
              </a:lnSpc>
              <a:buClr>
                <a:srgbClr val="D9D417"/>
              </a:buClr>
              <a:buNone/>
            </a:pPr>
            <a:r>
              <a:rPr lang="en-US" altLang="en-US" sz="2000" b="1">
                <a:solidFill>
                  <a:srgbClr val="99CCFF"/>
                </a:solidFill>
              </a:rPr>
              <a:t>                      Pinhole porosity</a:t>
            </a:r>
          </a:p>
          <a:p>
            <a:pPr marL="609600" indent="-609600">
              <a:lnSpc>
                <a:spcPct val="90000"/>
              </a:lnSpc>
              <a:buClr>
                <a:srgbClr val="D9D417"/>
              </a:buClr>
              <a:buFont typeface="Wingdings" panose="05000000000000000000" pitchFamily="2" charset="2"/>
              <a:buChar char="ü"/>
            </a:pPr>
            <a:r>
              <a:rPr lang="en-US" altLang="en-US" sz="2000" b="1">
                <a:solidFill>
                  <a:srgbClr val="D9D417"/>
                </a:solidFill>
              </a:rPr>
              <a:t>Residual air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822354B0-EA53-42B0-F469-D0856033B7A0}"/>
              </a:ext>
            </a:extLst>
          </p:cNvPr>
          <p:cNvSpPr>
            <a:spLocks noGrp="1" noChangeArrowheads="1"/>
          </p:cNvSpPr>
          <p:nvPr>
            <p:ph type="title"/>
          </p:nvPr>
        </p:nvSpPr>
        <p:spPr/>
        <p:txBody>
          <a:bodyPr/>
          <a:lstStyle/>
          <a:p>
            <a:pPr algn="l"/>
            <a:r>
              <a:rPr lang="en-US" altLang="en-US" sz="3200"/>
              <a:t>Localised shrinkage porosity</a:t>
            </a:r>
          </a:p>
        </p:txBody>
      </p:sp>
      <p:sp>
        <p:nvSpPr>
          <p:cNvPr id="283651" name="Rectangle 3">
            <a:extLst>
              <a:ext uri="{FF2B5EF4-FFF2-40B4-BE49-F238E27FC236}">
                <a16:creationId xmlns:a16="http://schemas.microsoft.com/office/drawing/2014/main" id="{B2472811-92A0-DA3E-8C33-D8197A2443B2}"/>
              </a:ext>
            </a:extLst>
          </p:cNvPr>
          <p:cNvSpPr>
            <a:spLocks noGrp="1" noChangeArrowheads="1"/>
          </p:cNvSpPr>
          <p:nvPr>
            <p:ph type="body" sz="half" idx="1"/>
          </p:nvPr>
        </p:nvSpPr>
        <p:spPr>
          <a:xfrm>
            <a:off x="2786063" y="2265364"/>
            <a:ext cx="6692900" cy="1087437"/>
          </a:xfrm>
        </p:spPr>
        <p:txBody>
          <a:bodyPr/>
          <a:lstStyle/>
          <a:p>
            <a:pPr>
              <a:buClr>
                <a:srgbClr val="D9D417"/>
              </a:buClr>
              <a:buFont typeface="Wingdings" panose="05000000000000000000" pitchFamily="2" charset="2"/>
              <a:buChar char="ü"/>
            </a:pPr>
            <a:r>
              <a:rPr lang="en-US" altLang="en-US" sz="2000" b="1">
                <a:solidFill>
                  <a:srgbClr val="99CCFF"/>
                </a:solidFill>
              </a:rPr>
              <a:t>Premature termination of flow of metal</a:t>
            </a:r>
          </a:p>
          <a:p>
            <a:pPr>
              <a:buClr>
                <a:srgbClr val="D9D417"/>
              </a:buClr>
              <a:buFont typeface="Wingdings" panose="05000000000000000000" pitchFamily="2" charset="2"/>
              <a:buChar char="ü"/>
            </a:pPr>
            <a:r>
              <a:rPr lang="en-US" altLang="en-US" sz="2000" b="1">
                <a:solidFill>
                  <a:srgbClr val="99CCFF"/>
                </a:solidFill>
              </a:rPr>
              <a:t>Occurs near sprue – casting junction</a:t>
            </a:r>
          </a:p>
          <a:p>
            <a:pPr>
              <a:buClr>
                <a:srgbClr val="D9D417"/>
              </a:buClr>
              <a:buFont typeface="Wingdings" panose="05000000000000000000" pitchFamily="2" charset="2"/>
              <a:buChar char="ü"/>
            </a:pPr>
            <a:endParaRPr lang="en-US" altLang="en-US" sz="2000" b="1">
              <a:solidFill>
                <a:srgbClr val="99CCFF"/>
              </a:solidFill>
            </a:endParaRPr>
          </a:p>
        </p:txBody>
      </p:sp>
      <p:pic>
        <p:nvPicPr>
          <p:cNvPr id="283652" name="Picture 4" descr="DSCN5442">
            <a:extLst>
              <a:ext uri="{FF2B5EF4-FFF2-40B4-BE49-F238E27FC236}">
                <a16:creationId xmlns:a16="http://schemas.microsoft.com/office/drawing/2014/main" id="{085E6C34-C73B-2BF5-7D4F-FCD543B6260F}"/>
              </a:ext>
            </a:extLst>
          </p:cNvPr>
          <p:cNvPicPr>
            <a:picLocks noGrp="1" noChangeAspect="1" noChangeArrowheads="1"/>
          </p:cNvPicPr>
          <p:nvPr>
            <p:ph sz="quarter" idx="2"/>
          </p:nvPr>
        </p:nvPicPr>
        <p:blipFill>
          <a:blip r:embed="rId3">
            <a:lum bright="42000" contrast="60000"/>
            <a:extLst>
              <a:ext uri="{28A0092B-C50C-407E-A947-70E740481C1C}">
                <a14:useLocalDpi xmlns:a14="http://schemas.microsoft.com/office/drawing/2010/main" val="0"/>
              </a:ext>
            </a:extLst>
          </a:blip>
          <a:srcRect l="24562" t="10500" r="35812" b="19000"/>
          <a:stretch>
            <a:fillRect/>
          </a:stretch>
        </p:blipFill>
        <p:spPr>
          <a:xfrm>
            <a:off x="7772400" y="1295400"/>
            <a:ext cx="2228850" cy="2522538"/>
          </a:xfrm>
          <a:noFill/>
          <a:ln w="38100">
            <a:solidFill>
              <a:srgbClr val="FF0000"/>
            </a:solidFill>
            <a:miter lim="800000"/>
            <a:headEnd/>
            <a:tailEnd/>
          </a:ln>
        </p:spPr>
      </p:pic>
      <p:sp>
        <p:nvSpPr>
          <p:cNvPr id="283653" name="Line 5">
            <a:extLst>
              <a:ext uri="{FF2B5EF4-FFF2-40B4-BE49-F238E27FC236}">
                <a16:creationId xmlns:a16="http://schemas.microsoft.com/office/drawing/2014/main" id="{D921560F-E950-2610-1016-7EDEA6945DAF}"/>
              </a:ext>
            </a:extLst>
          </p:cNvPr>
          <p:cNvSpPr>
            <a:spLocks noChangeShapeType="1"/>
          </p:cNvSpPr>
          <p:nvPr/>
        </p:nvSpPr>
        <p:spPr bwMode="auto">
          <a:xfrm>
            <a:off x="7543800" y="4267200"/>
            <a:ext cx="1828800" cy="304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eaLnBrk="0" fontAlgn="base" hangingPunct="0">
              <a:spcBef>
                <a:spcPct val="0"/>
              </a:spcBef>
              <a:spcAft>
                <a:spcPct val="0"/>
              </a:spcAft>
            </a:pPr>
            <a:endParaRPr lang="en-US" sz="2000" b="1">
              <a:solidFill>
                <a:srgbClr val="FFFFCC"/>
              </a:solidFill>
              <a:latin typeface="Times New Roman" panose="02020603050405020304" pitchFamily="18" charset="0"/>
            </a:endParaRPr>
          </a:p>
        </p:txBody>
      </p:sp>
      <p:sp>
        <p:nvSpPr>
          <p:cNvPr id="283654" name="Line 6">
            <a:extLst>
              <a:ext uri="{FF2B5EF4-FFF2-40B4-BE49-F238E27FC236}">
                <a16:creationId xmlns:a16="http://schemas.microsoft.com/office/drawing/2014/main" id="{6270D6BF-66B3-F87C-AAE3-9BFC0492E88E}"/>
              </a:ext>
            </a:extLst>
          </p:cNvPr>
          <p:cNvSpPr>
            <a:spLocks noChangeShapeType="1"/>
          </p:cNvSpPr>
          <p:nvPr/>
        </p:nvSpPr>
        <p:spPr bwMode="auto">
          <a:xfrm>
            <a:off x="7924800" y="4343400"/>
            <a:ext cx="1143000" cy="381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eaLnBrk="0" fontAlgn="base" hangingPunct="0">
              <a:spcBef>
                <a:spcPct val="0"/>
              </a:spcBef>
              <a:spcAft>
                <a:spcPct val="0"/>
              </a:spcAft>
            </a:pPr>
            <a:endParaRPr lang="en-US" sz="2000" b="1">
              <a:solidFill>
                <a:srgbClr val="FFFFCC"/>
              </a:solidFill>
              <a:latin typeface="Times New Roman" panose="02020603050405020304" pitchFamily="18" charset="0"/>
            </a:endParaRPr>
          </a:p>
        </p:txBody>
      </p:sp>
      <p:sp>
        <p:nvSpPr>
          <p:cNvPr id="283655" name="Line 8">
            <a:extLst>
              <a:ext uri="{FF2B5EF4-FFF2-40B4-BE49-F238E27FC236}">
                <a16:creationId xmlns:a16="http://schemas.microsoft.com/office/drawing/2014/main" id="{23CA735E-B40E-E1F9-8B3F-7CD4AF4E58FE}"/>
              </a:ext>
            </a:extLst>
          </p:cNvPr>
          <p:cNvSpPr>
            <a:spLocks noChangeShapeType="1"/>
          </p:cNvSpPr>
          <p:nvPr/>
        </p:nvSpPr>
        <p:spPr bwMode="auto">
          <a:xfrm>
            <a:off x="7543800" y="4267200"/>
            <a:ext cx="1905000" cy="76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eaLnBrk="0" fontAlgn="base" hangingPunct="0">
              <a:spcBef>
                <a:spcPct val="0"/>
              </a:spcBef>
              <a:spcAft>
                <a:spcPct val="0"/>
              </a:spcAft>
            </a:pPr>
            <a:endParaRPr lang="en-US" sz="2000" b="1">
              <a:solidFill>
                <a:srgbClr val="FFFFCC"/>
              </a:solidFill>
              <a:latin typeface="Times New Roman" panose="02020603050405020304" pitchFamily="18" charset="0"/>
            </a:endParaRPr>
          </a:p>
        </p:txBody>
      </p:sp>
      <p:sp>
        <p:nvSpPr>
          <p:cNvPr id="283656" name="Line 9">
            <a:extLst>
              <a:ext uri="{FF2B5EF4-FFF2-40B4-BE49-F238E27FC236}">
                <a16:creationId xmlns:a16="http://schemas.microsoft.com/office/drawing/2014/main" id="{E9D3159A-C364-A566-5573-21C1889529B6}"/>
              </a:ext>
            </a:extLst>
          </p:cNvPr>
          <p:cNvSpPr>
            <a:spLocks noChangeShapeType="1"/>
          </p:cNvSpPr>
          <p:nvPr/>
        </p:nvSpPr>
        <p:spPr bwMode="auto">
          <a:xfrm>
            <a:off x="7543800" y="4191000"/>
            <a:ext cx="1981200" cy="1143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eaLnBrk="0" fontAlgn="base" hangingPunct="0">
              <a:spcBef>
                <a:spcPct val="0"/>
              </a:spcBef>
              <a:spcAft>
                <a:spcPct val="0"/>
              </a:spcAft>
            </a:pPr>
            <a:endParaRPr lang="en-US" sz="2000" b="1">
              <a:solidFill>
                <a:srgbClr val="FFFFCC"/>
              </a:solidFill>
              <a:latin typeface="Times New Roman" panose="02020603050405020304" pitchFamily="18" charset="0"/>
            </a:endParaRPr>
          </a:p>
        </p:txBody>
      </p:sp>
      <p:sp>
        <p:nvSpPr>
          <p:cNvPr id="283657" name="Line 10">
            <a:extLst>
              <a:ext uri="{FF2B5EF4-FFF2-40B4-BE49-F238E27FC236}">
                <a16:creationId xmlns:a16="http://schemas.microsoft.com/office/drawing/2014/main" id="{26E6A951-632D-716E-91AD-97ABBF6CA567}"/>
              </a:ext>
            </a:extLst>
          </p:cNvPr>
          <p:cNvSpPr>
            <a:spLocks noChangeShapeType="1"/>
          </p:cNvSpPr>
          <p:nvPr/>
        </p:nvSpPr>
        <p:spPr bwMode="auto">
          <a:xfrm>
            <a:off x="2057400" y="5105400"/>
            <a:ext cx="152400" cy="304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pPr eaLnBrk="0" fontAlgn="base" hangingPunct="0">
              <a:spcBef>
                <a:spcPct val="0"/>
              </a:spcBef>
              <a:spcAft>
                <a:spcPct val="0"/>
              </a:spcAft>
            </a:pPr>
            <a:endParaRPr lang="en-US" sz="2000" b="1">
              <a:solidFill>
                <a:srgbClr val="FFFFCC"/>
              </a:solidFill>
              <a:latin typeface="Times New Roman" panose="02020603050405020304" pitchFamily="18" charset="0"/>
            </a:endParaRPr>
          </a:p>
        </p:txBody>
      </p:sp>
      <p:sp>
        <p:nvSpPr>
          <p:cNvPr id="283658" name="Rectangle 11">
            <a:extLst>
              <a:ext uri="{FF2B5EF4-FFF2-40B4-BE49-F238E27FC236}">
                <a16:creationId xmlns:a16="http://schemas.microsoft.com/office/drawing/2014/main" id="{1AF604DB-78F6-6B61-E320-8257EB783CE2}"/>
              </a:ext>
            </a:extLst>
          </p:cNvPr>
          <p:cNvSpPr>
            <a:spLocks noChangeArrowheads="1"/>
          </p:cNvSpPr>
          <p:nvPr/>
        </p:nvSpPr>
        <p:spPr bwMode="auto">
          <a:xfrm>
            <a:off x="2362200" y="3429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Tx/>
              <a:buNone/>
            </a:pPr>
            <a:r>
              <a:rPr lang="en-US" altLang="en-US" i="1">
                <a:solidFill>
                  <a:srgbClr val="FFCC66"/>
                </a:solidFill>
              </a:rPr>
              <a:t>Microporosity</a:t>
            </a:r>
          </a:p>
        </p:txBody>
      </p:sp>
      <p:sp>
        <p:nvSpPr>
          <p:cNvPr id="283659" name="Rectangle 12">
            <a:extLst>
              <a:ext uri="{FF2B5EF4-FFF2-40B4-BE49-F238E27FC236}">
                <a16:creationId xmlns:a16="http://schemas.microsoft.com/office/drawing/2014/main" id="{BDCDE675-9962-F2D3-C9CC-385B1205C89A}"/>
              </a:ext>
            </a:extLst>
          </p:cNvPr>
          <p:cNvSpPr>
            <a:spLocks noChangeArrowheads="1"/>
          </p:cNvSpPr>
          <p:nvPr/>
        </p:nvSpPr>
        <p:spPr bwMode="auto">
          <a:xfrm>
            <a:off x="2362200" y="4953000"/>
            <a:ext cx="4191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Aft>
                <a:spcPct val="0"/>
              </a:spcAft>
              <a:buClr>
                <a:srgbClr val="D9D417"/>
              </a:buClr>
              <a:buFont typeface="Wingdings" panose="05000000000000000000" pitchFamily="2" charset="2"/>
              <a:buChar char="ü"/>
            </a:pPr>
            <a:r>
              <a:rPr lang="en-US" altLang="en-US" sz="2000" b="1">
                <a:solidFill>
                  <a:srgbClr val="99CCFF"/>
                </a:solidFill>
              </a:rPr>
              <a:t>Occurs – rapid solidification</a:t>
            </a:r>
          </a:p>
          <a:p>
            <a:pPr eaLnBrk="0" fontAlgn="base" hangingPunct="0">
              <a:spcAft>
                <a:spcPct val="0"/>
              </a:spcAft>
              <a:buClr>
                <a:srgbClr val="D9D417"/>
              </a:buClr>
              <a:buNone/>
            </a:pPr>
            <a:r>
              <a:rPr lang="en-US" altLang="en-US" sz="2000" b="1">
                <a:solidFill>
                  <a:srgbClr val="99CCFF"/>
                </a:solidFill>
              </a:rPr>
              <a:t>                -low casting or mold temp.</a:t>
            </a:r>
          </a:p>
          <a:p>
            <a:pPr eaLnBrk="0" fontAlgn="base" hangingPunct="0">
              <a:spcAft>
                <a:spcPct val="0"/>
              </a:spcAft>
              <a:buClr>
                <a:srgbClr val="D9D417"/>
              </a:buClr>
              <a:buNone/>
            </a:pPr>
            <a:endParaRPr lang="en-US" altLang="en-US" sz="2000" b="1">
              <a:solidFill>
                <a:srgbClr val="99CCFF"/>
              </a:solidFill>
            </a:endParaRPr>
          </a:p>
        </p:txBody>
      </p:sp>
      <p:pic>
        <p:nvPicPr>
          <p:cNvPr id="283660" name="Picture 13" descr="porosity-T">
            <a:hlinkClick r:id="rId4"/>
            <a:extLst>
              <a:ext uri="{FF2B5EF4-FFF2-40B4-BE49-F238E27FC236}">
                <a16:creationId xmlns:a16="http://schemas.microsoft.com/office/drawing/2014/main" id="{7DF802D2-646A-2917-CA93-CE15961674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4769"/>
          <a:stretch>
            <a:fillRect/>
          </a:stretch>
        </p:blipFill>
        <p:spPr bwMode="auto">
          <a:xfrm>
            <a:off x="7086600" y="4191000"/>
            <a:ext cx="3175000" cy="22558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6C102C8A-C282-F0BC-53BA-043131161D66}"/>
              </a:ext>
            </a:extLst>
          </p:cNvPr>
          <p:cNvSpPr>
            <a:spLocks noGrp="1" noChangeArrowheads="1"/>
          </p:cNvSpPr>
          <p:nvPr>
            <p:ph type="title"/>
          </p:nvPr>
        </p:nvSpPr>
        <p:spPr>
          <a:xfrm>
            <a:off x="2362200" y="381000"/>
            <a:ext cx="7772400" cy="1143000"/>
          </a:xfrm>
        </p:spPr>
        <p:txBody>
          <a:bodyPr/>
          <a:lstStyle/>
          <a:p>
            <a:r>
              <a:rPr lang="en-US" altLang="en-US"/>
              <a:t>Pinhole/Gas inclusion porosity</a:t>
            </a:r>
          </a:p>
        </p:txBody>
      </p:sp>
      <p:sp>
        <p:nvSpPr>
          <p:cNvPr id="285699" name="Rectangle 3">
            <a:extLst>
              <a:ext uri="{FF2B5EF4-FFF2-40B4-BE49-F238E27FC236}">
                <a16:creationId xmlns:a16="http://schemas.microsoft.com/office/drawing/2014/main" id="{2F67A436-8EEA-C9F2-9FAB-3BB7020DA6FD}"/>
              </a:ext>
            </a:extLst>
          </p:cNvPr>
          <p:cNvSpPr>
            <a:spLocks noGrp="1" noChangeArrowheads="1"/>
          </p:cNvSpPr>
          <p:nvPr>
            <p:ph type="body" sz="half" idx="1"/>
          </p:nvPr>
        </p:nvSpPr>
        <p:spPr>
          <a:xfrm>
            <a:off x="2209801" y="2057400"/>
            <a:ext cx="3814763" cy="4114800"/>
          </a:xfrm>
        </p:spPr>
        <p:txBody>
          <a:bodyPr/>
          <a:lstStyle/>
          <a:p>
            <a:pPr>
              <a:buFontTx/>
              <a:buNone/>
            </a:pPr>
            <a:endParaRPr lang="en-US" altLang="en-US" sz="2800"/>
          </a:p>
          <a:p>
            <a:endParaRPr lang="en-US" altLang="en-US" sz="2800"/>
          </a:p>
        </p:txBody>
      </p:sp>
      <p:pic>
        <p:nvPicPr>
          <p:cNvPr id="285700" name="Picture 4" descr="Gasporosity1">
            <a:extLst>
              <a:ext uri="{FF2B5EF4-FFF2-40B4-BE49-F238E27FC236}">
                <a16:creationId xmlns:a16="http://schemas.microsoft.com/office/drawing/2014/main" id="{20556D23-2D43-ED5A-3DC4-EA3B0B347CF6}"/>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2667000" y="2667000"/>
            <a:ext cx="2819400" cy="1957388"/>
          </a:xfrm>
          <a:noFill/>
          <a:ln w="38100">
            <a:solidFill>
              <a:srgbClr val="FF0000"/>
            </a:solidFill>
            <a:miter lim="800000"/>
            <a:headEnd/>
            <a:tailEnd/>
          </a:ln>
        </p:spPr>
      </p:pic>
      <p:pic>
        <p:nvPicPr>
          <p:cNvPr id="285701" name="Picture 5" descr="Gasporosity2">
            <a:extLst>
              <a:ext uri="{FF2B5EF4-FFF2-40B4-BE49-F238E27FC236}">
                <a16:creationId xmlns:a16="http://schemas.microsoft.com/office/drawing/2014/main" id="{5C82FEEA-966C-FFF5-CADB-5238CD9C9D3B}"/>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553200" y="2667000"/>
            <a:ext cx="2840038" cy="1987550"/>
          </a:xfrm>
          <a:noFill/>
          <a:ln w="38100">
            <a:solidFill>
              <a:srgbClr val="FF0000"/>
            </a:solidFill>
            <a:miter lim="800000"/>
            <a:headEnd/>
            <a:tailEnd/>
          </a:ln>
        </p:spPr>
      </p:pic>
      <p:sp>
        <p:nvSpPr>
          <p:cNvPr id="285702" name="Rectangle 9">
            <a:extLst>
              <a:ext uri="{FF2B5EF4-FFF2-40B4-BE49-F238E27FC236}">
                <a16:creationId xmlns:a16="http://schemas.microsoft.com/office/drawing/2014/main" id="{C394ADFD-4010-CF9C-D429-DD69C12F7F18}"/>
              </a:ext>
            </a:extLst>
          </p:cNvPr>
          <p:cNvSpPr>
            <a:spLocks noChangeArrowheads="1"/>
          </p:cNvSpPr>
          <p:nvPr/>
        </p:nvSpPr>
        <p:spPr bwMode="auto">
          <a:xfrm>
            <a:off x="3048001" y="5105401"/>
            <a:ext cx="59102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
                <a:srgbClr val="FF0000"/>
              </a:buClr>
              <a:buFont typeface="Wingdings" panose="05000000000000000000" pitchFamily="2" charset="2"/>
              <a:buChar char="Q"/>
            </a:pPr>
            <a:r>
              <a:rPr lang="en-US" altLang="en-US" sz="2000">
                <a:solidFill>
                  <a:srgbClr val="FFFFCC"/>
                </a:solidFill>
              </a:rPr>
              <a:t> Entrapment of gas during solidification</a:t>
            </a:r>
          </a:p>
          <a:p>
            <a:pPr eaLnBrk="0" fontAlgn="base" hangingPunct="0">
              <a:spcBef>
                <a:spcPct val="0"/>
              </a:spcBef>
              <a:spcAft>
                <a:spcPct val="0"/>
              </a:spcAft>
              <a:buClr>
                <a:srgbClr val="FF0000"/>
              </a:buClr>
              <a:buFont typeface="Wingdings" panose="05000000000000000000" pitchFamily="2" charset="2"/>
              <a:buChar char="Q"/>
            </a:pPr>
            <a:r>
              <a:rPr lang="en-US" altLang="en-US" sz="2000">
                <a:solidFill>
                  <a:srgbClr val="FFFFCC"/>
                </a:solidFill>
              </a:rPr>
              <a:t> Many metals like Copper and Silver dissolve oxygen </a:t>
            </a:r>
          </a:p>
          <a:p>
            <a:pPr eaLnBrk="0" fontAlgn="base" hangingPunct="0">
              <a:spcBef>
                <a:spcPct val="0"/>
              </a:spcBef>
              <a:spcAft>
                <a:spcPct val="0"/>
              </a:spcAft>
              <a:buClr>
                <a:srgbClr val="FF0000"/>
              </a:buClr>
              <a:buFont typeface="Wingdings" panose="05000000000000000000" pitchFamily="2" charset="2"/>
              <a:buChar char="Q"/>
            </a:pPr>
            <a:r>
              <a:rPr lang="en-US" altLang="en-US" sz="2000">
                <a:solidFill>
                  <a:srgbClr val="FFFFCC"/>
                </a:solidFill>
              </a:rPr>
              <a:t> Palladium has affinity to hydrogen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4B154038-D2E0-094B-18C2-828CD8046A5D}"/>
              </a:ext>
            </a:extLst>
          </p:cNvPr>
          <p:cNvSpPr>
            <a:spLocks noGrp="1" noChangeArrowheads="1"/>
          </p:cNvSpPr>
          <p:nvPr>
            <p:ph type="ctrTitle"/>
          </p:nvPr>
        </p:nvSpPr>
        <p:spPr>
          <a:xfrm>
            <a:off x="2209800" y="381000"/>
            <a:ext cx="7772400" cy="914400"/>
          </a:xfrm>
        </p:spPr>
        <p:txBody>
          <a:bodyPr/>
          <a:lstStyle/>
          <a:p>
            <a:pPr eaLnBrk="1" hangingPunct="1"/>
            <a:r>
              <a:rPr lang="en-US" altLang="en-US" sz="3600" b="1">
                <a:solidFill>
                  <a:schemeClr val="tx1"/>
                </a:solidFill>
                <a:cs typeface="Times New Roman" panose="02020603050405020304" pitchFamily="18" charset="0"/>
              </a:rPr>
              <a:t>Specific learning Objectives </a:t>
            </a:r>
            <a:endParaRPr lang="en-US" altLang="en-US" sz="3600">
              <a:solidFill>
                <a:schemeClr val="tx1"/>
              </a:solidFill>
              <a:cs typeface="Times New Roman" panose="02020603050405020304" pitchFamily="18" charset="0"/>
            </a:endParaRPr>
          </a:p>
        </p:txBody>
      </p:sp>
      <p:sp>
        <p:nvSpPr>
          <p:cNvPr id="6147" name="Subtitle 1">
            <a:extLst>
              <a:ext uri="{FF2B5EF4-FFF2-40B4-BE49-F238E27FC236}">
                <a16:creationId xmlns:a16="http://schemas.microsoft.com/office/drawing/2014/main" id="{684887B7-E43E-5267-9DFE-3AA970175F2B}"/>
              </a:ext>
            </a:extLst>
          </p:cNvPr>
          <p:cNvSpPr>
            <a:spLocks noGrp="1" noChangeArrowheads="1"/>
          </p:cNvSpPr>
          <p:nvPr>
            <p:ph type="subTitle" idx="1"/>
          </p:nvPr>
        </p:nvSpPr>
        <p:spPr>
          <a:xfrm>
            <a:off x="2209800" y="1524000"/>
            <a:ext cx="7924800" cy="4724400"/>
          </a:xfrm>
        </p:spPr>
        <p:txBody>
          <a:bodyPr/>
          <a:lstStyle/>
          <a:p>
            <a:r>
              <a:rPr lang="en-US" altLang="en-US" sz="1800">
                <a:cs typeface="Times New Roman" panose="02020603050405020304" pitchFamily="18" charset="0"/>
              </a:rPr>
              <a:t>At the end of this presentation the learner is expected to know ;</a:t>
            </a:r>
            <a:endParaRPr lang="en-US" altLang="en-US" sz="1800"/>
          </a:p>
          <a:p>
            <a:endParaRPr lang="en-IN" altLang="en-US"/>
          </a:p>
        </p:txBody>
      </p:sp>
      <p:graphicFrame>
        <p:nvGraphicFramePr>
          <p:cNvPr id="6" name="Table 5">
            <a:extLst>
              <a:ext uri="{FF2B5EF4-FFF2-40B4-BE49-F238E27FC236}">
                <a16:creationId xmlns:a16="http://schemas.microsoft.com/office/drawing/2014/main" id="{22E42BCE-9E73-5CB8-75C5-9216EFF83BDD}"/>
              </a:ext>
            </a:extLst>
          </p:cNvPr>
          <p:cNvGraphicFramePr>
            <a:graphicFrameLocks noGrp="1"/>
          </p:cNvGraphicFramePr>
          <p:nvPr/>
        </p:nvGraphicFramePr>
        <p:xfrm>
          <a:off x="1905000" y="2514601"/>
          <a:ext cx="8305800" cy="4036091"/>
        </p:xfrm>
        <a:graphic>
          <a:graphicData uri="http://schemas.openxmlformats.org/drawingml/2006/table">
            <a:tbl>
              <a:tblPr firstRow="1" bandRow="1">
                <a:tableStyleId>{5C22544A-7EE6-4342-B048-85BDC9FD1C3A}</a:tableStyleId>
              </a:tblPr>
              <a:tblGrid>
                <a:gridCol w="2589787">
                  <a:extLst>
                    <a:ext uri="{9D8B030D-6E8A-4147-A177-3AD203B41FA5}">
                      <a16:colId xmlns:a16="http://schemas.microsoft.com/office/drawing/2014/main" val="20000"/>
                    </a:ext>
                  </a:extLst>
                </a:gridCol>
                <a:gridCol w="4276160">
                  <a:extLst>
                    <a:ext uri="{9D8B030D-6E8A-4147-A177-3AD203B41FA5}">
                      <a16:colId xmlns:a16="http://schemas.microsoft.com/office/drawing/2014/main" val="20001"/>
                    </a:ext>
                  </a:extLst>
                </a:gridCol>
                <a:gridCol w="1439853">
                  <a:extLst>
                    <a:ext uri="{9D8B030D-6E8A-4147-A177-3AD203B41FA5}">
                      <a16:colId xmlns:a16="http://schemas.microsoft.com/office/drawing/2014/main" val="20002"/>
                    </a:ext>
                  </a:extLst>
                </a:gridCol>
              </a:tblGrid>
              <a:tr h="562301">
                <a:tc>
                  <a:txBody>
                    <a:bodyPr/>
                    <a:lstStyle/>
                    <a:p>
                      <a:r>
                        <a:rPr lang="en-US" sz="1800" dirty="0"/>
                        <a:t>Core areas* </a:t>
                      </a:r>
                    </a:p>
                  </a:txBody>
                  <a:tcPr marT="45727" marB="45727"/>
                </a:tc>
                <a:tc>
                  <a:txBody>
                    <a:bodyPr/>
                    <a:lstStyle/>
                    <a:p>
                      <a:r>
                        <a:rPr lang="en-US" sz="1800" dirty="0"/>
                        <a:t>Domain</a:t>
                      </a:r>
                      <a:r>
                        <a:rPr lang="en-US" sz="1800" baseline="0" dirty="0"/>
                        <a:t> **</a:t>
                      </a:r>
                      <a:endParaRPr lang="en-US" sz="1800" dirty="0"/>
                    </a:p>
                  </a:txBody>
                  <a:tcPr marT="45727" marB="45727"/>
                </a:tc>
                <a:tc>
                  <a:txBody>
                    <a:bodyPr/>
                    <a:lstStyle/>
                    <a:p>
                      <a:r>
                        <a:rPr lang="en-US" sz="1800" dirty="0"/>
                        <a:t>Category #</a:t>
                      </a:r>
                    </a:p>
                  </a:txBody>
                  <a:tcPr marT="45727" marB="45727"/>
                </a:tc>
                <a:extLst>
                  <a:ext uri="{0D108BD9-81ED-4DB2-BD59-A6C34878D82A}">
                    <a16:rowId xmlns:a16="http://schemas.microsoft.com/office/drawing/2014/main" val="10000"/>
                  </a:ext>
                </a:extLst>
              </a:tr>
              <a:tr h="6549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latin typeface="Times New Roman" pitchFamily="18" charset="0"/>
                          <a:cs typeface="Times New Roman" pitchFamily="18" charset="0"/>
                        </a:rPr>
                        <a:t>Introduction, steps in casting, casting defects</a:t>
                      </a:r>
                    </a:p>
                    <a:p>
                      <a:endParaRPr lang="en-US" sz="1800" dirty="0"/>
                    </a:p>
                  </a:txBody>
                  <a:tcPr marT="45727" marB="45727"/>
                </a:tc>
                <a:tc>
                  <a:txBody>
                    <a:bodyPr/>
                    <a:lstStyle/>
                    <a:p>
                      <a:r>
                        <a:rPr lang="en-US" sz="1400" dirty="0"/>
                        <a:t>Cognitive</a:t>
                      </a:r>
                    </a:p>
                  </a:txBody>
                  <a:tcPr marL="68580" marR="68580" marT="34255" marB="34255"/>
                </a:tc>
                <a:tc>
                  <a:txBody>
                    <a:bodyPr/>
                    <a:lstStyle/>
                    <a:p>
                      <a:r>
                        <a:rPr lang="en-US" sz="1400" dirty="0"/>
                        <a:t>Must know </a:t>
                      </a:r>
                    </a:p>
                  </a:txBody>
                  <a:tcPr marL="68580" marR="68580" marT="34255" marB="34255"/>
                </a:tc>
                <a:extLst>
                  <a:ext uri="{0D108BD9-81ED-4DB2-BD59-A6C34878D82A}">
                    <a16:rowId xmlns:a16="http://schemas.microsoft.com/office/drawing/2014/main" val="10001"/>
                  </a:ext>
                </a:extLst>
              </a:tr>
              <a:tr h="687986">
                <a:tc>
                  <a:txBody>
                    <a:bodyPr/>
                    <a:lstStyle/>
                    <a:p>
                      <a:pPr eaLnBrk="1" hangingPunct="1"/>
                      <a:r>
                        <a:rPr lang="en-US" altLang="en-US" sz="1800" dirty="0">
                          <a:latin typeface="Times New Roman" pitchFamily="18" charset="0"/>
                          <a:cs typeface="Times New Roman" pitchFamily="18" charset="0"/>
                        </a:rPr>
                        <a:t>Definitions, porosity</a:t>
                      </a:r>
                      <a:endParaRPr lang="en-US" sz="1800" dirty="0"/>
                    </a:p>
                  </a:txBody>
                  <a:tcPr marT="45727" marB="45727"/>
                </a:tc>
                <a:tc>
                  <a:txBody>
                    <a:bodyPr/>
                    <a:lstStyle/>
                    <a:p>
                      <a:r>
                        <a:rPr lang="en-US" sz="1400" dirty="0"/>
                        <a:t>Psychomotor</a:t>
                      </a:r>
                    </a:p>
                  </a:txBody>
                  <a:tcPr marL="68580" marR="68580" marT="34255" marB="34255"/>
                </a:tc>
                <a:tc>
                  <a:txBody>
                    <a:bodyPr/>
                    <a:lstStyle/>
                    <a:p>
                      <a:r>
                        <a:rPr lang="en-US" sz="1400" dirty="0"/>
                        <a:t>Nice to know </a:t>
                      </a:r>
                    </a:p>
                  </a:txBody>
                  <a:tcPr marL="68580" marR="68580" marT="34255" marB="34255"/>
                </a:tc>
                <a:extLst>
                  <a:ext uri="{0D108BD9-81ED-4DB2-BD59-A6C34878D82A}">
                    <a16:rowId xmlns:a16="http://schemas.microsoft.com/office/drawing/2014/main" val="10002"/>
                  </a:ext>
                </a:extLst>
              </a:tr>
              <a:tr h="93569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latin typeface="Times New Roman" pitchFamily="18" charset="0"/>
                          <a:cs typeface="Times New Roman" pitchFamily="18" charset="0"/>
                        </a:rPr>
                        <a:t>Die materials, recent advances in casting</a:t>
                      </a:r>
                    </a:p>
                    <a:p>
                      <a:endParaRPr lang="en-US" sz="1800" dirty="0"/>
                    </a:p>
                  </a:txBody>
                  <a:tcPr marT="45727" marB="45727"/>
                </a:tc>
                <a:tc>
                  <a:txBody>
                    <a:bodyPr/>
                    <a:lstStyle/>
                    <a:p>
                      <a:r>
                        <a:rPr lang="en-US" sz="1400" dirty="0"/>
                        <a:t>Affective </a:t>
                      </a:r>
                    </a:p>
                  </a:txBody>
                  <a:tcPr marL="68580" marR="68580" marT="34255" marB="34255"/>
                </a:tc>
                <a:tc>
                  <a:txBody>
                    <a:bodyPr/>
                    <a:lstStyle/>
                    <a:p>
                      <a:r>
                        <a:rPr lang="en-US" sz="1400" dirty="0"/>
                        <a:t>Desire to know </a:t>
                      </a:r>
                    </a:p>
                  </a:txBody>
                  <a:tcPr marL="68580" marR="68580" marT="34255" marB="34255"/>
                </a:tc>
                <a:extLst>
                  <a:ext uri="{0D108BD9-81ED-4DB2-BD59-A6C34878D82A}">
                    <a16:rowId xmlns:a16="http://schemas.microsoft.com/office/drawing/2014/main" val="10003"/>
                  </a:ext>
                </a:extLst>
              </a:tr>
              <a:tr h="935695">
                <a:tc>
                  <a:txBody>
                    <a:bodyPr/>
                    <a:lstStyle/>
                    <a:p>
                      <a:endParaRPr lang="en-US" sz="1800" dirty="0"/>
                    </a:p>
                  </a:txBody>
                  <a:tcPr marT="45727" marB="45727"/>
                </a:tc>
                <a:tc>
                  <a:txBody>
                    <a:bodyPr/>
                    <a:lstStyle/>
                    <a:p>
                      <a:endParaRPr lang="en-US" sz="1800" dirty="0"/>
                    </a:p>
                  </a:txBody>
                  <a:tcPr marT="45727" marB="45727"/>
                </a:tc>
                <a:tc>
                  <a:txBody>
                    <a:bodyPr/>
                    <a:lstStyle/>
                    <a:p>
                      <a:endParaRPr lang="en-US" sz="1800" dirty="0"/>
                    </a:p>
                  </a:txBody>
                  <a:tcPr marT="45727" marB="45727"/>
                </a:tc>
                <a:extLst>
                  <a:ext uri="{0D108BD9-81ED-4DB2-BD59-A6C34878D82A}">
                    <a16:rowId xmlns:a16="http://schemas.microsoft.com/office/drawing/2014/main" val="10004"/>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4">
            <a:extLst>
              <a:ext uri="{FF2B5EF4-FFF2-40B4-BE49-F238E27FC236}">
                <a16:creationId xmlns:a16="http://schemas.microsoft.com/office/drawing/2014/main" id="{3F574DD0-9752-4534-3D6F-525B4640C848}"/>
              </a:ext>
            </a:extLst>
          </p:cNvPr>
          <p:cNvSpPr>
            <a:spLocks noChangeArrowheads="1"/>
          </p:cNvSpPr>
          <p:nvPr/>
        </p:nvSpPr>
        <p:spPr bwMode="auto">
          <a:xfrm>
            <a:off x="1981200" y="3810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r" eaLnBrk="0" fontAlgn="base" hangingPunct="0">
              <a:spcBef>
                <a:spcPct val="0"/>
              </a:spcBef>
              <a:spcAft>
                <a:spcPct val="0"/>
              </a:spcAft>
              <a:buClrTx/>
              <a:buNone/>
            </a:pPr>
            <a:r>
              <a:rPr lang="en-US" altLang="en-US" sz="4400" i="1">
                <a:solidFill>
                  <a:srgbClr val="FFCC66"/>
                </a:solidFill>
              </a:rPr>
              <a:t>Subsurface porosity</a:t>
            </a:r>
          </a:p>
        </p:txBody>
      </p:sp>
      <p:sp>
        <p:nvSpPr>
          <p:cNvPr id="287747" name="Text Box 5">
            <a:extLst>
              <a:ext uri="{FF2B5EF4-FFF2-40B4-BE49-F238E27FC236}">
                <a16:creationId xmlns:a16="http://schemas.microsoft.com/office/drawing/2014/main" id="{0D82C056-DCF0-F897-8C92-80408936B044}"/>
              </a:ext>
            </a:extLst>
          </p:cNvPr>
          <p:cNvSpPr txBox="1">
            <a:spLocks noChangeArrowheads="1"/>
          </p:cNvSpPr>
          <p:nvPr/>
        </p:nvSpPr>
        <p:spPr bwMode="auto">
          <a:xfrm>
            <a:off x="2133601" y="3276600"/>
            <a:ext cx="51212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fontAlgn="base">
              <a:spcAft>
                <a:spcPct val="0"/>
              </a:spcAft>
              <a:buClr>
                <a:srgbClr val="D9D417"/>
              </a:buClr>
              <a:buFont typeface="Wingdings" panose="05000000000000000000" pitchFamily="2" charset="2"/>
              <a:buChar char="ü"/>
            </a:pPr>
            <a:r>
              <a:rPr lang="en-US" altLang="en-US" sz="2000" b="1">
                <a:solidFill>
                  <a:srgbClr val="99CCFF"/>
                </a:solidFill>
              </a:rPr>
              <a:t>Not established</a:t>
            </a:r>
          </a:p>
          <a:p>
            <a:pPr fontAlgn="base">
              <a:spcAft>
                <a:spcPct val="0"/>
              </a:spcAft>
              <a:buClr>
                <a:srgbClr val="D9D417"/>
              </a:buClr>
              <a:buFont typeface="Wingdings" panose="05000000000000000000" pitchFamily="2" charset="2"/>
              <a:buChar char="ü"/>
            </a:pPr>
            <a:r>
              <a:rPr lang="en-US" altLang="en-US" sz="2000" b="1">
                <a:solidFill>
                  <a:srgbClr val="99CCFF"/>
                </a:solidFill>
              </a:rPr>
              <a:t>Occurs- simultaneous nucleation of solid grains and gas bubbles along the mold walls</a:t>
            </a:r>
          </a:p>
        </p:txBody>
      </p:sp>
      <p:pic>
        <p:nvPicPr>
          <p:cNvPr id="287748" name="Picture 6" descr="DSCN5444">
            <a:extLst>
              <a:ext uri="{FF2B5EF4-FFF2-40B4-BE49-F238E27FC236}">
                <a16:creationId xmlns:a16="http://schemas.microsoft.com/office/drawing/2014/main" id="{7D86D285-12E3-762C-F591-78DE079088CB}"/>
              </a:ext>
            </a:extLst>
          </p:cNvPr>
          <p:cNvPicPr>
            <a:picLocks noChangeAspect="1" noChangeArrowheads="1"/>
          </p:cNvPicPr>
          <p:nvPr/>
        </p:nvPicPr>
        <p:blipFill>
          <a:blip r:embed="rId3">
            <a:lum bright="30000" contrast="48000"/>
            <a:extLst>
              <a:ext uri="{28A0092B-C50C-407E-A947-70E740481C1C}">
                <a14:useLocalDpi xmlns:a14="http://schemas.microsoft.com/office/drawing/2010/main" val="0"/>
              </a:ext>
            </a:extLst>
          </a:blip>
          <a:srcRect l="22321" t="30420" r="22000" b="13741"/>
          <a:stretch>
            <a:fillRect/>
          </a:stretch>
        </p:blipFill>
        <p:spPr bwMode="auto">
          <a:xfrm>
            <a:off x="7696200" y="2971801"/>
            <a:ext cx="1849438" cy="2466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70513681-103D-3428-1D38-CB57BF0E2357}"/>
              </a:ext>
            </a:extLst>
          </p:cNvPr>
          <p:cNvSpPr>
            <a:spLocks noGrp="1" noChangeArrowheads="1"/>
          </p:cNvSpPr>
          <p:nvPr>
            <p:ph type="title"/>
          </p:nvPr>
        </p:nvSpPr>
        <p:spPr/>
        <p:txBody>
          <a:bodyPr/>
          <a:lstStyle/>
          <a:p>
            <a:r>
              <a:rPr lang="en-US" altLang="en-US" sz="4000"/>
              <a:t>Suckback porosity </a:t>
            </a:r>
          </a:p>
        </p:txBody>
      </p:sp>
      <p:sp>
        <p:nvSpPr>
          <p:cNvPr id="289795" name="Rectangle 3">
            <a:extLst>
              <a:ext uri="{FF2B5EF4-FFF2-40B4-BE49-F238E27FC236}">
                <a16:creationId xmlns:a16="http://schemas.microsoft.com/office/drawing/2014/main" id="{6DE3CB58-5DD9-E64E-F853-FD2D717FE3F1}"/>
              </a:ext>
            </a:extLst>
          </p:cNvPr>
          <p:cNvSpPr>
            <a:spLocks noGrp="1" noChangeArrowheads="1"/>
          </p:cNvSpPr>
          <p:nvPr>
            <p:ph type="body" sz="half" idx="1"/>
          </p:nvPr>
        </p:nvSpPr>
        <p:spPr>
          <a:xfrm>
            <a:off x="2667000" y="1981200"/>
            <a:ext cx="6781800" cy="1066800"/>
          </a:xfrm>
        </p:spPr>
        <p:txBody>
          <a:bodyPr/>
          <a:lstStyle/>
          <a:p>
            <a:pPr>
              <a:buClr>
                <a:srgbClr val="D9D417"/>
              </a:buClr>
              <a:buFont typeface="Wingdings" panose="05000000000000000000" pitchFamily="2" charset="2"/>
              <a:buChar char="ü"/>
            </a:pPr>
            <a:r>
              <a:rPr lang="en-US" altLang="en-US" sz="2000" b="1">
                <a:solidFill>
                  <a:srgbClr val="99CCFF"/>
                </a:solidFill>
              </a:rPr>
              <a:t>Occurs-occlusoaxial,incisoaxial line angle</a:t>
            </a:r>
          </a:p>
          <a:p>
            <a:pPr>
              <a:buClr>
                <a:srgbClr val="D9D417"/>
              </a:buClr>
              <a:buFont typeface="Wingdings" panose="05000000000000000000" pitchFamily="2" charset="2"/>
              <a:buChar char="ü"/>
            </a:pPr>
            <a:r>
              <a:rPr lang="en-US" altLang="en-US" sz="2000" b="1">
                <a:solidFill>
                  <a:srgbClr val="99CCFF"/>
                </a:solidFill>
              </a:rPr>
              <a:t>Hot spot created</a:t>
            </a:r>
          </a:p>
        </p:txBody>
      </p:sp>
      <p:pic>
        <p:nvPicPr>
          <p:cNvPr id="289796" name="Picture 4" descr="DSCN5445">
            <a:extLst>
              <a:ext uri="{FF2B5EF4-FFF2-40B4-BE49-F238E27FC236}">
                <a16:creationId xmlns:a16="http://schemas.microsoft.com/office/drawing/2014/main" id="{1BA6143D-3985-34EC-CB1B-F666091833FA}"/>
              </a:ext>
            </a:extLst>
          </p:cNvPr>
          <p:cNvPicPr>
            <a:picLocks noGrp="1" noChangeAspect="1" noChangeArrowheads="1"/>
          </p:cNvPicPr>
          <p:nvPr>
            <p:ph sz="quarter" idx="2"/>
          </p:nvPr>
        </p:nvPicPr>
        <p:blipFill>
          <a:blip r:embed="rId3">
            <a:lum bright="30000" contrast="54000"/>
            <a:extLst>
              <a:ext uri="{28A0092B-C50C-407E-A947-70E740481C1C}">
                <a14:useLocalDpi xmlns:a14="http://schemas.microsoft.com/office/drawing/2010/main" val="0"/>
              </a:ext>
            </a:extLst>
          </a:blip>
          <a:srcRect l="17320" t="10457" r="53922" b="23312"/>
          <a:stretch>
            <a:fillRect/>
          </a:stretch>
        </p:blipFill>
        <p:spPr>
          <a:xfrm>
            <a:off x="2514601" y="3200400"/>
            <a:ext cx="1789113" cy="2971800"/>
          </a:xfrm>
          <a:noFill/>
          <a:ln w="38100">
            <a:solidFill>
              <a:srgbClr val="FF0000"/>
            </a:solidFill>
            <a:miter lim="800000"/>
            <a:headEnd/>
            <a:tailEnd/>
          </a:ln>
        </p:spPr>
      </p:pic>
      <p:pic>
        <p:nvPicPr>
          <p:cNvPr id="289797" name="Picture 5" descr="DSCN5445">
            <a:extLst>
              <a:ext uri="{FF2B5EF4-FFF2-40B4-BE49-F238E27FC236}">
                <a16:creationId xmlns:a16="http://schemas.microsoft.com/office/drawing/2014/main" id="{C50B3FCB-D58E-5001-89B7-A65AE3635A95}"/>
              </a:ext>
            </a:extLst>
          </p:cNvPr>
          <p:cNvPicPr>
            <a:picLocks noGrp="1" noChangeAspect="1" noChangeArrowheads="1"/>
          </p:cNvPicPr>
          <p:nvPr>
            <p:ph sz="quarter" idx="3"/>
          </p:nvPr>
        </p:nvPicPr>
        <p:blipFill>
          <a:blip r:embed="rId4">
            <a:lum bright="30000" contrast="54000"/>
            <a:extLst>
              <a:ext uri="{28A0092B-C50C-407E-A947-70E740481C1C}">
                <a14:useLocalDpi xmlns:a14="http://schemas.microsoft.com/office/drawing/2010/main" val="0"/>
              </a:ext>
            </a:extLst>
          </a:blip>
          <a:srcRect l="46107" t="11925" r="27763" b="22279"/>
          <a:stretch>
            <a:fillRect/>
          </a:stretch>
        </p:blipFill>
        <p:spPr>
          <a:xfrm>
            <a:off x="4800601" y="3200400"/>
            <a:ext cx="1636713" cy="2971800"/>
          </a:xfrm>
          <a:noFill/>
          <a:ln w="38100">
            <a:solidFill>
              <a:srgbClr val="FF0000"/>
            </a:solidFill>
            <a:miter lim="800000"/>
            <a:headEnd/>
            <a:tailEnd/>
          </a:ln>
        </p:spPr>
      </p:pic>
      <p:pic>
        <p:nvPicPr>
          <p:cNvPr id="289798" name="Picture 6" descr="Y spruing">
            <a:extLst>
              <a:ext uri="{FF2B5EF4-FFF2-40B4-BE49-F238E27FC236}">
                <a16:creationId xmlns:a16="http://schemas.microsoft.com/office/drawing/2014/main" id="{9E1BC054-05E4-C9A0-F09E-64DE90B780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1" y="3200400"/>
            <a:ext cx="2670175" cy="30353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FEA58D9F-876F-4CBB-4669-7FC73262F8E3}"/>
              </a:ext>
            </a:extLst>
          </p:cNvPr>
          <p:cNvSpPr>
            <a:spLocks noGrp="1" noChangeArrowheads="1"/>
          </p:cNvSpPr>
          <p:nvPr>
            <p:ph type="title"/>
          </p:nvPr>
        </p:nvSpPr>
        <p:spPr/>
        <p:txBody>
          <a:bodyPr/>
          <a:lstStyle/>
          <a:p>
            <a:r>
              <a:rPr lang="en-US" altLang="en-US" sz="4000"/>
              <a:t>Back pressure porosity</a:t>
            </a:r>
          </a:p>
        </p:txBody>
      </p:sp>
      <p:pic>
        <p:nvPicPr>
          <p:cNvPr id="291843" name="Picture 3" descr="DSCN5446">
            <a:extLst>
              <a:ext uri="{FF2B5EF4-FFF2-40B4-BE49-F238E27FC236}">
                <a16:creationId xmlns:a16="http://schemas.microsoft.com/office/drawing/2014/main" id="{7112BD0A-3079-A8D4-CEAF-CE2FF4A1C54F}"/>
              </a:ext>
            </a:extLst>
          </p:cNvPr>
          <p:cNvPicPr>
            <a:picLocks noGrp="1" noChangeAspect="1" noChangeArrowheads="1"/>
          </p:cNvPicPr>
          <p:nvPr>
            <p:ph idx="1"/>
          </p:nvPr>
        </p:nvPicPr>
        <p:blipFill>
          <a:blip r:embed="rId3">
            <a:lum bright="12000" contrast="24000"/>
            <a:extLst>
              <a:ext uri="{28A0092B-C50C-407E-A947-70E740481C1C}">
                <a14:useLocalDpi xmlns:a14="http://schemas.microsoft.com/office/drawing/2010/main" val="0"/>
              </a:ext>
            </a:extLst>
          </a:blip>
          <a:srcRect l="21938" t="13251" r="14063" b="26500"/>
          <a:stretch>
            <a:fillRect/>
          </a:stretch>
        </p:blipFill>
        <p:spPr>
          <a:xfrm>
            <a:off x="3941764" y="2546351"/>
            <a:ext cx="4168775" cy="2835275"/>
          </a:xfrm>
          <a:noFill/>
          <a:ln w="38100">
            <a:solidFill>
              <a:srgbClr val="FF0000"/>
            </a:solidFill>
            <a:miter lim="800000"/>
            <a:headEnd/>
            <a:tailEnd/>
          </a:ln>
        </p:spPr>
      </p:pic>
      <p:sp>
        <p:nvSpPr>
          <p:cNvPr id="291844" name="Rectangle 4">
            <a:extLst>
              <a:ext uri="{FF2B5EF4-FFF2-40B4-BE49-F238E27FC236}">
                <a16:creationId xmlns:a16="http://schemas.microsoft.com/office/drawing/2014/main" id="{47C113B8-8426-C10E-91F8-8BE3C2308629}"/>
              </a:ext>
            </a:extLst>
          </p:cNvPr>
          <p:cNvSpPr>
            <a:spLocks noChangeArrowheads="1"/>
          </p:cNvSpPr>
          <p:nvPr/>
        </p:nvSpPr>
        <p:spPr bwMode="auto">
          <a:xfrm>
            <a:off x="4089400" y="5613401"/>
            <a:ext cx="4572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
                <a:srgbClr val="00FFFF"/>
              </a:buClr>
              <a:buFont typeface="Wingdings 2" panose="05020102010507070707" pitchFamily="18" charset="2"/>
              <a:buChar char="&lt;"/>
            </a:pPr>
            <a:r>
              <a:rPr lang="en-US" altLang="en-US" sz="2000">
                <a:solidFill>
                  <a:srgbClr val="FFFFCC"/>
                </a:solidFill>
              </a:rPr>
              <a:t> </a:t>
            </a:r>
            <a:r>
              <a:rPr lang="en-US" altLang="en-US" sz="2000" b="1">
                <a:solidFill>
                  <a:srgbClr val="FFFFCC"/>
                </a:solidFill>
              </a:rPr>
              <a:t>Large concave depressions</a:t>
            </a:r>
          </a:p>
          <a:p>
            <a:pPr eaLnBrk="0" fontAlgn="base" hangingPunct="0">
              <a:spcBef>
                <a:spcPct val="0"/>
              </a:spcBef>
              <a:spcAft>
                <a:spcPct val="0"/>
              </a:spcAft>
              <a:buClr>
                <a:srgbClr val="00FFFF"/>
              </a:buClr>
              <a:buFont typeface="Wingdings 2" panose="05020102010507070707" pitchFamily="18" charset="2"/>
              <a:buChar char="&lt;"/>
            </a:pPr>
            <a:r>
              <a:rPr lang="en-US" altLang="en-US" sz="2000" b="1">
                <a:solidFill>
                  <a:srgbClr val="FFFFCC"/>
                </a:solidFill>
              </a:rPr>
              <a:t> Inability of the air to escape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61992906-07E0-9411-85AA-6D079669E33B}"/>
              </a:ext>
            </a:extLst>
          </p:cNvPr>
          <p:cNvSpPr>
            <a:spLocks noGrp="1" noChangeArrowheads="1"/>
          </p:cNvSpPr>
          <p:nvPr>
            <p:ph type="title"/>
          </p:nvPr>
        </p:nvSpPr>
        <p:spPr/>
        <p:txBody>
          <a:bodyPr/>
          <a:lstStyle/>
          <a:p>
            <a:r>
              <a:rPr lang="en-US" altLang="en-US"/>
              <a:t>Incomplete casting</a:t>
            </a:r>
          </a:p>
        </p:txBody>
      </p:sp>
      <p:sp>
        <p:nvSpPr>
          <p:cNvPr id="293891" name="Rectangle 3">
            <a:extLst>
              <a:ext uri="{FF2B5EF4-FFF2-40B4-BE49-F238E27FC236}">
                <a16:creationId xmlns:a16="http://schemas.microsoft.com/office/drawing/2014/main" id="{3531187E-9BBF-A6CA-8F34-67BD5BF95C71}"/>
              </a:ext>
            </a:extLst>
          </p:cNvPr>
          <p:cNvSpPr>
            <a:spLocks noGrp="1" noChangeArrowheads="1"/>
          </p:cNvSpPr>
          <p:nvPr>
            <p:ph type="body" sz="half" idx="1"/>
          </p:nvPr>
        </p:nvSpPr>
        <p:spPr>
          <a:xfrm>
            <a:off x="2209800" y="1981200"/>
            <a:ext cx="5105400" cy="2057400"/>
          </a:xfrm>
        </p:spPr>
        <p:txBody>
          <a:bodyPr/>
          <a:lstStyle/>
          <a:p>
            <a:pPr>
              <a:buClr>
                <a:srgbClr val="D9D417"/>
              </a:buClr>
              <a:buFont typeface="Wingdings" panose="05000000000000000000" pitchFamily="2" charset="2"/>
              <a:buChar char="ü"/>
            </a:pPr>
            <a:r>
              <a:rPr lang="en-US" altLang="en-US" sz="2000" b="1">
                <a:solidFill>
                  <a:srgbClr val="99CCFF"/>
                </a:solidFill>
              </a:rPr>
              <a:t>Insufficient venting of the mold</a:t>
            </a:r>
          </a:p>
          <a:p>
            <a:pPr>
              <a:buClr>
                <a:srgbClr val="D9D417"/>
              </a:buClr>
              <a:buFont typeface="Wingdings" panose="05000000000000000000" pitchFamily="2" charset="2"/>
              <a:buNone/>
            </a:pPr>
            <a:endParaRPr lang="en-US" altLang="en-US" sz="2000" b="1">
              <a:solidFill>
                <a:srgbClr val="99CCFF"/>
              </a:solidFill>
            </a:endParaRPr>
          </a:p>
          <a:p>
            <a:pPr>
              <a:buClr>
                <a:srgbClr val="D9D417"/>
              </a:buClr>
              <a:buFont typeface="Wingdings" panose="05000000000000000000" pitchFamily="2" charset="2"/>
              <a:buChar char="ü"/>
            </a:pPr>
            <a:r>
              <a:rPr lang="en-US" altLang="en-US" sz="2000" b="1">
                <a:solidFill>
                  <a:srgbClr val="99CCFF"/>
                </a:solidFill>
              </a:rPr>
              <a:t>Incomplete elimination of wax residue</a:t>
            </a:r>
          </a:p>
          <a:p>
            <a:pPr>
              <a:buClr>
                <a:srgbClr val="D9D417"/>
              </a:buClr>
              <a:buFont typeface="Wingdings" panose="05000000000000000000" pitchFamily="2" charset="2"/>
              <a:buNone/>
            </a:pPr>
            <a:endParaRPr lang="en-US" altLang="en-US" sz="2000" b="1">
              <a:solidFill>
                <a:srgbClr val="99CCFF"/>
              </a:solidFill>
            </a:endParaRPr>
          </a:p>
          <a:p>
            <a:pPr>
              <a:buClr>
                <a:srgbClr val="D9D417"/>
              </a:buClr>
              <a:buFont typeface="Wingdings" panose="05000000000000000000" pitchFamily="2" charset="2"/>
              <a:buChar char="ü"/>
            </a:pPr>
            <a:r>
              <a:rPr lang="en-US" altLang="en-US" sz="2000" b="1">
                <a:solidFill>
                  <a:srgbClr val="99CCFF"/>
                </a:solidFill>
              </a:rPr>
              <a:t>High viscosity of fused metal</a:t>
            </a:r>
          </a:p>
        </p:txBody>
      </p:sp>
      <p:pic>
        <p:nvPicPr>
          <p:cNvPr id="293892" name="Picture 4" descr="DSCN5447">
            <a:extLst>
              <a:ext uri="{FF2B5EF4-FFF2-40B4-BE49-F238E27FC236}">
                <a16:creationId xmlns:a16="http://schemas.microsoft.com/office/drawing/2014/main" id="{5495C658-9391-5538-6678-EC55FE6C39EE}"/>
              </a:ext>
            </a:extLst>
          </p:cNvPr>
          <p:cNvPicPr>
            <a:picLocks noChangeAspect="1" noChangeArrowheads="1"/>
          </p:cNvPicPr>
          <p:nvPr/>
        </p:nvPicPr>
        <p:blipFill>
          <a:blip r:embed="rId3">
            <a:lum bright="24000" contrast="24000"/>
            <a:extLst>
              <a:ext uri="{28A0092B-C50C-407E-A947-70E740481C1C}">
                <a14:useLocalDpi xmlns:a14="http://schemas.microsoft.com/office/drawing/2010/main" val="0"/>
              </a:ext>
            </a:extLst>
          </a:blip>
          <a:srcRect l="21329" t="17610" r="13208" b="22012"/>
          <a:stretch>
            <a:fillRect/>
          </a:stretch>
        </p:blipFill>
        <p:spPr bwMode="auto">
          <a:xfrm>
            <a:off x="2667000" y="4419600"/>
            <a:ext cx="3048000" cy="21097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93893" name="Picture 5" descr="DSCN5448">
            <a:extLst>
              <a:ext uri="{FF2B5EF4-FFF2-40B4-BE49-F238E27FC236}">
                <a16:creationId xmlns:a16="http://schemas.microsoft.com/office/drawing/2014/main" id="{1F5C81AB-B1E3-8C0B-0491-0AC01AD94C95}"/>
              </a:ext>
            </a:extLst>
          </p:cNvPr>
          <p:cNvPicPr>
            <a:picLocks noGrp="1" noChangeAspect="1" noChangeArrowheads="1"/>
          </p:cNvPicPr>
          <p:nvPr>
            <p:ph sz="quarter" idx="2"/>
          </p:nvPr>
        </p:nvPicPr>
        <p:blipFill>
          <a:blip r:embed="rId4">
            <a:lum bright="24000" contrast="24000"/>
            <a:extLst>
              <a:ext uri="{28A0092B-C50C-407E-A947-70E740481C1C}">
                <a14:useLocalDpi xmlns:a14="http://schemas.microsoft.com/office/drawing/2010/main" val="0"/>
              </a:ext>
            </a:extLst>
          </a:blip>
          <a:srcRect l="22549" t="13943" r="12091" b="30283"/>
          <a:stretch>
            <a:fillRect/>
          </a:stretch>
        </p:blipFill>
        <p:spPr>
          <a:xfrm>
            <a:off x="6705600" y="4419600"/>
            <a:ext cx="3048000" cy="2133600"/>
          </a:xfrm>
          <a:noFill/>
          <a:ln w="38100">
            <a:solidFill>
              <a:srgbClr val="FF0000"/>
            </a:solidFill>
            <a:miter lim="800000"/>
            <a:headEnd/>
            <a:tailEnd/>
          </a:ln>
        </p:spPr>
      </p:pic>
      <p:pic>
        <p:nvPicPr>
          <p:cNvPr id="293894" name="Picture 6" descr="DSCN5450">
            <a:extLst>
              <a:ext uri="{FF2B5EF4-FFF2-40B4-BE49-F238E27FC236}">
                <a16:creationId xmlns:a16="http://schemas.microsoft.com/office/drawing/2014/main" id="{4A1A027D-34DD-C278-BC31-DAA0D11AF5C9}"/>
              </a:ext>
            </a:extLst>
          </p:cNvPr>
          <p:cNvPicPr>
            <a:picLocks noChangeAspect="1" noChangeArrowheads="1"/>
          </p:cNvPicPr>
          <p:nvPr/>
        </p:nvPicPr>
        <p:blipFill>
          <a:blip r:embed="rId5">
            <a:lum bright="24000" contrast="24000"/>
            <a:extLst>
              <a:ext uri="{28A0092B-C50C-407E-A947-70E740481C1C}">
                <a14:useLocalDpi xmlns:a14="http://schemas.microsoft.com/office/drawing/2010/main" val="0"/>
              </a:ext>
            </a:extLst>
          </a:blip>
          <a:srcRect l="17365" t="4572" r="12085" b="15312"/>
          <a:stretch>
            <a:fillRect/>
          </a:stretch>
        </p:blipFill>
        <p:spPr bwMode="auto">
          <a:xfrm>
            <a:off x="7086600" y="1752600"/>
            <a:ext cx="2667000" cy="22733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a:extLst>
              <a:ext uri="{FF2B5EF4-FFF2-40B4-BE49-F238E27FC236}">
                <a16:creationId xmlns:a16="http://schemas.microsoft.com/office/drawing/2014/main" id="{70B57D0C-F93F-B285-1F53-926771EE853C}"/>
              </a:ext>
            </a:extLst>
          </p:cNvPr>
          <p:cNvSpPr>
            <a:spLocks noGrp="1" noChangeArrowheads="1"/>
          </p:cNvSpPr>
          <p:nvPr>
            <p:ph type="title"/>
          </p:nvPr>
        </p:nvSpPr>
        <p:spPr>
          <a:xfrm>
            <a:off x="3810000" y="1981200"/>
            <a:ext cx="4114800" cy="852488"/>
          </a:xfrm>
        </p:spPr>
        <p:txBody>
          <a:bodyPr/>
          <a:lstStyle/>
          <a:p>
            <a:r>
              <a:rPr lang="en-US" altLang="en-US" sz="3600">
                <a:solidFill>
                  <a:srgbClr val="FFFF00"/>
                </a:solidFill>
              </a:rPr>
              <a:t>Dimensional Change</a:t>
            </a:r>
            <a:r>
              <a:rPr lang="en-US" altLang="en-US" sz="3600"/>
              <a:t> </a:t>
            </a:r>
          </a:p>
        </p:txBody>
      </p:sp>
      <p:sp>
        <p:nvSpPr>
          <p:cNvPr id="295939" name="Rectangle 3">
            <a:extLst>
              <a:ext uri="{FF2B5EF4-FFF2-40B4-BE49-F238E27FC236}">
                <a16:creationId xmlns:a16="http://schemas.microsoft.com/office/drawing/2014/main" id="{E5683D08-8E15-CC42-B1AB-E3ABE8EBE8D2}"/>
              </a:ext>
            </a:extLst>
          </p:cNvPr>
          <p:cNvSpPr>
            <a:spLocks noChangeArrowheads="1"/>
          </p:cNvSpPr>
          <p:nvPr/>
        </p:nvSpPr>
        <p:spPr bwMode="auto">
          <a:xfrm>
            <a:off x="1956226" y="3810000"/>
            <a:ext cx="8447825" cy="72943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fontAlgn="base">
              <a:spcBef>
                <a:spcPct val="30000"/>
              </a:spcBef>
              <a:spcAft>
                <a:spcPct val="0"/>
              </a:spcAft>
              <a:buClrTx/>
              <a:buNone/>
            </a:pPr>
            <a:r>
              <a:rPr lang="en-US" altLang="en-US" sz="1800">
                <a:solidFill>
                  <a:srgbClr val="FFFFCC"/>
                </a:solidFill>
                <a:latin typeface="Arial Black" panose="020B0A04020102020204" pitchFamily="34" charset="0"/>
              </a:rPr>
              <a:t>Wax shrinkage + Metal shrinkage = </a:t>
            </a:r>
            <a:r>
              <a:rPr lang="en-US" altLang="en-US" sz="1800">
                <a:solidFill>
                  <a:srgbClr val="FF99FF"/>
                </a:solidFill>
                <a:latin typeface="Arial Black" panose="020B0A04020102020204" pitchFamily="34" charset="0"/>
              </a:rPr>
              <a:t>Wax expansion + </a:t>
            </a:r>
          </a:p>
          <a:p>
            <a:pPr algn="ctr" fontAlgn="base">
              <a:spcBef>
                <a:spcPct val="30000"/>
              </a:spcBef>
              <a:spcAft>
                <a:spcPct val="0"/>
              </a:spcAft>
              <a:buClrTx/>
              <a:buNone/>
            </a:pPr>
            <a:r>
              <a:rPr lang="en-US" altLang="en-US" sz="1800">
                <a:solidFill>
                  <a:srgbClr val="FF99FF"/>
                </a:solidFill>
                <a:latin typeface="Arial Black" panose="020B0A04020102020204" pitchFamily="34" charset="0"/>
              </a:rPr>
              <a:t>Setting expansion + Hygroscopic expansion + Thermal expansion</a:t>
            </a:r>
          </a:p>
        </p:txBody>
      </p:sp>
      <p:sp>
        <p:nvSpPr>
          <p:cNvPr id="295940" name="Rectangle 4">
            <a:extLst>
              <a:ext uri="{FF2B5EF4-FFF2-40B4-BE49-F238E27FC236}">
                <a16:creationId xmlns:a16="http://schemas.microsoft.com/office/drawing/2014/main" id="{187EB2BB-7002-16A6-26E5-23B611F64B52}"/>
              </a:ext>
            </a:extLst>
          </p:cNvPr>
          <p:cNvSpPr>
            <a:spLocks noChangeArrowheads="1"/>
          </p:cNvSpPr>
          <p:nvPr/>
        </p:nvSpPr>
        <p:spPr bwMode="auto">
          <a:xfrm>
            <a:off x="2209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r" eaLnBrk="0" fontAlgn="base" hangingPunct="0">
              <a:spcBef>
                <a:spcPct val="0"/>
              </a:spcBef>
              <a:spcAft>
                <a:spcPct val="0"/>
              </a:spcAft>
              <a:buClrTx/>
              <a:buNone/>
            </a:pPr>
            <a:r>
              <a:rPr lang="en-US" altLang="en-US" sz="4400" i="1">
                <a:solidFill>
                  <a:srgbClr val="FFCC66"/>
                </a:solidFill>
              </a:rPr>
              <a:t>Methods of Compensation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5">
            <a:extLst>
              <a:ext uri="{FF2B5EF4-FFF2-40B4-BE49-F238E27FC236}">
                <a16:creationId xmlns:a16="http://schemas.microsoft.com/office/drawing/2014/main" id="{4DB81CBD-0DF4-54E5-8B85-B7EC76545371}"/>
              </a:ext>
            </a:extLst>
          </p:cNvPr>
          <p:cNvSpPr>
            <a:spLocks noChangeArrowheads="1"/>
          </p:cNvSpPr>
          <p:nvPr/>
        </p:nvSpPr>
        <p:spPr bwMode="auto">
          <a:xfrm>
            <a:off x="2438400" y="4648201"/>
            <a:ext cx="73914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
                <a:srgbClr val="00FFFF"/>
              </a:buClr>
              <a:buFont typeface="Webdings" panose="05030102010509060703" pitchFamily="18" charset="2"/>
              <a:buChar char="J"/>
            </a:pPr>
            <a:r>
              <a:rPr lang="en-US" altLang="en-US" sz="2000" b="1">
                <a:solidFill>
                  <a:srgbClr val="FFFFCC"/>
                </a:solidFill>
              </a:rPr>
              <a:t>   Linear Solidification shrinkage: - seen with various alloy</a:t>
            </a:r>
          </a:p>
          <a:p>
            <a:pPr eaLnBrk="0" fontAlgn="base" hangingPunct="0">
              <a:spcBef>
                <a:spcPct val="0"/>
              </a:spcBef>
              <a:spcAft>
                <a:spcPct val="0"/>
              </a:spcAft>
              <a:buClr>
                <a:srgbClr val="00FFFF"/>
              </a:buClr>
              <a:buNone/>
            </a:pPr>
            <a:endParaRPr lang="en-US" altLang="en-US" sz="2000" b="1">
              <a:solidFill>
                <a:srgbClr val="FFFFCC"/>
              </a:solidFill>
            </a:endParaRPr>
          </a:p>
          <a:p>
            <a:pPr lvl="2" eaLnBrk="0" fontAlgn="base" hangingPunct="0">
              <a:spcBef>
                <a:spcPct val="0"/>
              </a:spcBef>
              <a:spcAft>
                <a:spcPct val="0"/>
              </a:spcAft>
              <a:buClrTx/>
              <a:buNone/>
            </a:pPr>
            <a:r>
              <a:rPr lang="en-US" altLang="en-US" sz="2000" b="1">
                <a:solidFill>
                  <a:srgbClr val="FFFFCC"/>
                </a:solidFill>
              </a:rPr>
              <a:t>Gold alloy 	</a:t>
            </a:r>
            <a:r>
              <a:rPr lang="en-US" altLang="en-US" sz="2000" b="1">
                <a:solidFill>
                  <a:srgbClr val="FFFFCC"/>
                </a:solidFill>
                <a:sym typeface="Symbol" panose="05050102010706020507" pitchFamily="18" charset="2"/>
              </a:rPr>
              <a:t></a:t>
            </a:r>
            <a:r>
              <a:rPr lang="en-US" altLang="en-US" sz="2000" b="1">
                <a:solidFill>
                  <a:srgbClr val="FFFFCC"/>
                </a:solidFill>
              </a:rPr>
              <a:t> 1.5% </a:t>
            </a:r>
            <a:endParaRPr lang="en-US" altLang="en-US" sz="2000" b="1">
              <a:solidFill>
                <a:srgbClr val="FFFFCC"/>
              </a:solidFill>
              <a:sym typeface="Symbol" panose="05050102010706020507" pitchFamily="18" charset="2"/>
            </a:endParaRPr>
          </a:p>
          <a:p>
            <a:pPr lvl="2" eaLnBrk="0" fontAlgn="base" hangingPunct="0">
              <a:spcBef>
                <a:spcPct val="0"/>
              </a:spcBef>
              <a:spcAft>
                <a:spcPct val="0"/>
              </a:spcAft>
              <a:buClrTx/>
              <a:buNone/>
            </a:pPr>
            <a:r>
              <a:rPr lang="en-US" altLang="en-US" sz="2000" b="1">
                <a:solidFill>
                  <a:srgbClr val="FFFFCC"/>
                </a:solidFill>
                <a:sym typeface="Symbol" panose="05050102010706020507" pitchFamily="18" charset="2"/>
              </a:rPr>
              <a:t>Base metal alloy </a:t>
            </a:r>
            <a:r>
              <a:rPr lang="en-US" altLang="en-US" sz="2000" b="1">
                <a:solidFill>
                  <a:srgbClr val="FFFFCC"/>
                </a:solidFill>
              </a:rPr>
              <a:t> 2.4% </a:t>
            </a:r>
          </a:p>
          <a:p>
            <a:pPr eaLnBrk="0" fontAlgn="base" hangingPunct="0">
              <a:spcBef>
                <a:spcPct val="0"/>
              </a:spcBef>
              <a:spcAft>
                <a:spcPct val="0"/>
              </a:spcAft>
              <a:buClrTx/>
              <a:buNone/>
            </a:pPr>
            <a:endParaRPr lang="en-US" altLang="en-US" sz="2000" b="1">
              <a:solidFill>
                <a:srgbClr val="FFFFCC"/>
              </a:solidFill>
            </a:endParaRPr>
          </a:p>
        </p:txBody>
      </p:sp>
      <p:sp>
        <p:nvSpPr>
          <p:cNvPr id="297987" name="Rectangle 6">
            <a:extLst>
              <a:ext uri="{FF2B5EF4-FFF2-40B4-BE49-F238E27FC236}">
                <a16:creationId xmlns:a16="http://schemas.microsoft.com/office/drawing/2014/main" id="{F34ED55D-0B3D-BB40-70CE-AA02C60BB4CD}"/>
              </a:ext>
            </a:extLst>
          </p:cNvPr>
          <p:cNvSpPr>
            <a:spLocks noGrp="1" noChangeArrowheads="1"/>
          </p:cNvSpPr>
          <p:nvPr>
            <p:ph type="title"/>
          </p:nvPr>
        </p:nvSpPr>
        <p:spPr/>
        <p:txBody>
          <a:bodyPr/>
          <a:lstStyle/>
          <a:p>
            <a:r>
              <a:rPr lang="en-US" altLang="en-US"/>
              <a:t>Casting Shrinkage</a:t>
            </a:r>
          </a:p>
        </p:txBody>
      </p:sp>
      <p:sp>
        <p:nvSpPr>
          <p:cNvPr id="297988" name="Rectangle 7">
            <a:extLst>
              <a:ext uri="{FF2B5EF4-FFF2-40B4-BE49-F238E27FC236}">
                <a16:creationId xmlns:a16="http://schemas.microsoft.com/office/drawing/2014/main" id="{F6A033F0-E568-0B0E-F2C2-D09DEEA82514}"/>
              </a:ext>
            </a:extLst>
          </p:cNvPr>
          <p:cNvSpPr>
            <a:spLocks noChangeArrowheads="1"/>
          </p:cNvSpPr>
          <p:nvPr/>
        </p:nvSpPr>
        <p:spPr bwMode="auto">
          <a:xfrm>
            <a:off x="2438400" y="2049464"/>
            <a:ext cx="737235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
                <a:srgbClr val="FF99CC"/>
              </a:buClr>
              <a:buFont typeface="Webdings" panose="05030102010509060703" pitchFamily="18" charset="2"/>
              <a:buChar char="%"/>
            </a:pPr>
            <a:r>
              <a:rPr lang="en-US" altLang="en-US" sz="2000" b="1">
                <a:solidFill>
                  <a:srgbClr val="99FF99"/>
                </a:solidFill>
              </a:rPr>
              <a:t> The thermal contraction of the liquid metal between the       temperature to which it is heated and liquidus temperature</a:t>
            </a:r>
          </a:p>
          <a:p>
            <a:pPr eaLnBrk="0" fontAlgn="base" hangingPunct="0">
              <a:spcBef>
                <a:spcPct val="0"/>
              </a:spcBef>
              <a:spcAft>
                <a:spcPct val="0"/>
              </a:spcAft>
              <a:buClr>
                <a:srgbClr val="FF99CC"/>
              </a:buClr>
              <a:buNone/>
            </a:pPr>
            <a:endParaRPr lang="en-US" altLang="en-US" sz="2000" b="1">
              <a:solidFill>
                <a:srgbClr val="99FF99"/>
              </a:solidFill>
            </a:endParaRPr>
          </a:p>
          <a:p>
            <a:pPr eaLnBrk="0" fontAlgn="base" hangingPunct="0">
              <a:spcBef>
                <a:spcPct val="0"/>
              </a:spcBef>
              <a:spcAft>
                <a:spcPct val="0"/>
              </a:spcAft>
              <a:buClr>
                <a:srgbClr val="FF99CC"/>
              </a:buClr>
              <a:buFont typeface="Webdings" panose="05030102010509060703" pitchFamily="18" charset="2"/>
              <a:buChar char="%"/>
            </a:pPr>
            <a:r>
              <a:rPr lang="en-US" altLang="en-US" sz="2000" b="1">
                <a:solidFill>
                  <a:srgbClr val="99FF99"/>
                </a:solidFill>
              </a:rPr>
              <a:t> The contraction of the metal inherent in its change from the liquid to the solid state – solidification shrinkage</a:t>
            </a:r>
          </a:p>
          <a:p>
            <a:pPr eaLnBrk="0" fontAlgn="base" hangingPunct="0">
              <a:spcBef>
                <a:spcPct val="0"/>
              </a:spcBef>
              <a:spcAft>
                <a:spcPct val="0"/>
              </a:spcAft>
              <a:buClr>
                <a:srgbClr val="FF99CC"/>
              </a:buClr>
              <a:buNone/>
            </a:pPr>
            <a:endParaRPr lang="en-US" altLang="en-US" sz="2000" b="1">
              <a:solidFill>
                <a:srgbClr val="99FF99"/>
              </a:solidFill>
            </a:endParaRPr>
          </a:p>
          <a:p>
            <a:pPr eaLnBrk="0" fontAlgn="base" hangingPunct="0">
              <a:spcBef>
                <a:spcPct val="0"/>
              </a:spcBef>
              <a:spcAft>
                <a:spcPct val="0"/>
              </a:spcAft>
              <a:buClr>
                <a:srgbClr val="FF99CC"/>
              </a:buClr>
              <a:buFont typeface="Webdings" panose="05030102010509060703" pitchFamily="18" charset="2"/>
              <a:buChar char="%"/>
            </a:pPr>
            <a:r>
              <a:rPr lang="en-US" altLang="en-US" sz="2000" b="1">
                <a:solidFill>
                  <a:srgbClr val="99FF99"/>
                </a:solidFill>
              </a:rPr>
              <a:t> The thermal contraction of the solid metal that occurs on further cooling to room temperature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4">
            <a:extLst>
              <a:ext uri="{FF2B5EF4-FFF2-40B4-BE49-F238E27FC236}">
                <a16:creationId xmlns:a16="http://schemas.microsoft.com/office/drawing/2014/main" id="{3C75A089-4AA6-F7C5-E6B2-A5A72F808831}"/>
              </a:ext>
            </a:extLst>
          </p:cNvPr>
          <p:cNvSpPr>
            <a:spLocks noChangeArrowheads="1"/>
          </p:cNvSpPr>
          <p:nvPr/>
        </p:nvSpPr>
        <p:spPr bwMode="auto">
          <a:xfrm>
            <a:off x="2286000" y="2447926"/>
            <a:ext cx="77724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a:spcBef>
                <a:spcPct val="20000"/>
              </a:spcBef>
              <a:buClr>
                <a:schemeClr val="tx2"/>
              </a:buClr>
              <a:buChar char="•"/>
              <a:defRPr sz="2000">
                <a:solidFill>
                  <a:schemeClr val="tx1"/>
                </a:solidFill>
                <a:latin typeface="Times New Roman" panose="02020603050405020304" pitchFamily="18" charset="0"/>
              </a:defRPr>
            </a:lvl5pPr>
            <a:lvl6pPr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Tx/>
              <a:buBlip>
                <a:blip r:embed="rId3"/>
              </a:buBlip>
            </a:pPr>
            <a:r>
              <a:rPr lang="en-US" altLang="en-US" sz="2000" b="1">
                <a:solidFill>
                  <a:srgbClr val="FFFFCC"/>
                </a:solidFill>
              </a:rPr>
              <a:t> Adding accelerator (potassium sulfate) and retarder (borax) – reduce the SE to &lt; 0.1%</a:t>
            </a:r>
          </a:p>
          <a:p>
            <a:pPr eaLnBrk="0" fontAlgn="base" hangingPunct="0">
              <a:spcBef>
                <a:spcPct val="0"/>
              </a:spcBef>
              <a:spcAft>
                <a:spcPct val="0"/>
              </a:spcAft>
              <a:buClrTx/>
              <a:buBlip>
                <a:blip r:embed="rId3"/>
              </a:buBlip>
            </a:pPr>
            <a:endParaRPr lang="en-US" altLang="en-US" sz="2000" b="1">
              <a:solidFill>
                <a:srgbClr val="FFFFCC"/>
              </a:solidFill>
            </a:endParaRPr>
          </a:p>
          <a:p>
            <a:pPr eaLnBrk="0" fontAlgn="base" hangingPunct="0">
              <a:spcBef>
                <a:spcPct val="0"/>
              </a:spcBef>
              <a:spcAft>
                <a:spcPct val="0"/>
              </a:spcAft>
              <a:buClrTx/>
              <a:buBlip>
                <a:blip r:embed="rId3"/>
              </a:buBlip>
            </a:pPr>
            <a:r>
              <a:rPr lang="en-US" altLang="en-US" sz="2000" b="1">
                <a:solidFill>
                  <a:srgbClr val="FFFFCC"/>
                </a:solidFill>
              </a:rPr>
              <a:t> Die Spacers - Resins in the paint-on liquids</a:t>
            </a:r>
          </a:p>
          <a:p>
            <a:pPr lvl="4" eaLnBrk="0" fontAlgn="base" hangingPunct="0">
              <a:spcBef>
                <a:spcPct val="0"/>
              </a:spcBef>
              <a:spcAft>
                <a:spcPct val="0"/>
              </a:spcAft>
              <a:buClrTx/>
              <a:buNone/>
            </a:pPr>
            <a:r>
              <a:rPr lang="en-US" altLang="en-US" b="1">
                <a:solidFill>
                  <a:srgbClr val="FFFFCC"/>
                </a:solidFill>
              </a:rPr>
              <a:t>  Model paint</a:t>
            </a:r>
          </a:p>
          <a:p>
            <a:pPr lvl="4" eaLnBrk="0" fontAlgn="base" hangingPunct="0">
              <a:spcBef>
                <a:spcPct val="0"/>
              </a:spcBef>
              <a:spcAft>
                <a:spcPct val="0"/>
              </a:spcAft>
              <a:buClrTx/>
              <a:buNone/>
            </a:pPr>
            <a:r>
              <a:rPr lang="en-US" altLang="en-US" b="1">
                <a:solidFill>
                  <a:srgbClr val="FFFFCC"/>
                </a:solidFill>
              </a:rPr>
              <a:t>  Coloured nail polish</a:t>
            </a:r>
          </a:p>
          <a:p>
            <a:pPr lvl="4" eaLnBrk="0" fontAlgn="base" hangingPunct="0">
              <a:spcBef>
                <a:spcPct val="0"/>
              </a:spcBef>
              <a:spcAft>
                <a:spcPct val="0"/>
              </a:spcAft>
              <a:buClrTx/>
              <a:buNone/>
            </a:pPr>
            <a:r>
              <a:rPr lang="en-US" altLang="en-US" b="1">
                <a:solidFill>
                  <a:srgbClr val="FFFFCC"/>
                </a:solidFill>
              </a:rPr>
              <a:t>  Thermoplastic polymers dissolved in volatile</a:t>
            </a:r>
          </a:p>
          <a:p>
            <a:pPr lvl="4" eaLnBrk="0" fontAlgn="base" hangingPunct="0">
              <a:spcBef>
                <a:spcPct val="0"/>
              </a:spcBef>
              <a:spcAft>
                <a:spcPct val="0"/>
              </a:spcAft>
              <a:buClrTx/>
              <a:buNone/>
            </a:pPr>
            <a:r>
              <a:rPr lang="en-US" altLang="en-US" b="1">
                <a:solidFill>
                  <a:srgbClr val="FFFFCC"/>
                </a:solidFill>
              </a:rPr>
              <a:t>  solvents</a:t>
            </a:r>
          </a:p>
        </p:txBody>
      </p:sp>
      <p:sp>
        <p:nvSpPr>
          <p:cNvPr id="300035" name="Rectangle 7">
            <a:extLst>
              <a:ext uri="{FF2B5EF4-FFF2-40B4-BE49-F238E27FC236}">
                <a16:creationId xmlns:a16="http://schemas.microsoft.com/office/drawing/2014/main" id="{1776558B-D4BE-B3F2-4F8A-24601ADCD000}"/>
              </a:ext>
            </a:extLst>
          </p:cNvPr>
          <p:cNvSpPr>
            <a:spLocks noChangeArrowheads="1"/>
          </p:cNvSpPr>
          <p:nvPr/>
        </p:nvSpPr>
        <p:spPr bwMode="auto">
          <a:xfrm>
            <a:off x="3962401" y="990601"/>
            <a:ext cx="4062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fontAlgn="base">
              <a:spcBef>
                <a:spcPct val="30000"/>
              </a:spcBef>
              <a:spcAft>
                <a:spcPct val="0"/>
              </a:spcAft>
              <a:buClrTx/>
              <a:buNone/>
            </a:pPr>
            <a:r>
              <a:rPr lang="en-US" altLang="en-US" sz="2800" b="1" i="1">
                <a:solidFill>
                  <a:srgbClr val="00FFFF"/>
                </a:solidFill>
              </a:rPr>
              <a:t>Altering the die dimension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1">
            <a:extLst>
              <a:ext uri="{FF2B5EF4-FFF2-40B4-BE49-F238E27FC236}">
                <a16:creationId xmlns:a16="http://schemas.microsoft.com/office/drawing/2014/main" id="{F55664E2-BEF6-C663-6E30-28DA38300B0E}"/>
              </a:ext>
            </a:extLst>
          </p:cNvPr>
          <p:cNvSpPr>
            <a:spLocks noChangeArrowheads="1"/>
          </p:cNvSpPr>
          <p:nvPr/>
        </p:nvSpPr>
        <p:spPr bwMode="auto">
          <a:xfrm>
            <a:off x="1828801" y="1066801"/>
            <a:ext cx="50514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fontAlgn="base">
              <a:spcBef>
                <a:spcPct val="0"/>
              </a:spcBef>
              <a:spcAft>
                <a:spcPct val="0"/>
              </a:spcAft>
              <a:buClrTx/>
              <a:buNone/>
            </a:pPr>
            <a:r>
              <a:rPr lang="en-US" altLang="en-US" sz="2000" b="1">
                <a:solidFill>
                  <a:srgbClr val="00CCFF"/>
                </a:solidFill>
              </a:rPr>
              <a:t>Plastic cylinder former composed of 3 parts: </a:t>
            </a:r>
          </a:p>
          <a:p>
            <a:pPr lvl="1" fontAlgn="base">
              <a:spcBef>
                <a:spcPct val="0"/>
              </a:spcBef>
              <a:spcAft>
                <a:spcPct val="0"/>
              </a:spcAft>
              <a:buClrTx/>
              <a:buNone/>
            </a:pPr>
            <a:r>
              <a:rPr lang="en-US" altLang="en-US" sz="2000" b="1">
                <a:solidFill>
                  <a:srgbClr val="FF99FF"/>
                </a:solidFill>
              </a:rPr>
              <a:t>Crucible former with orientation mark, </a:t>
            </a:r>
          </a:p>
          <a:p>
            <a:pPr lvl="1" fontAlgn="base">
              <a:spcBef>
                <a:spcPct val="0"/>
              </a:spcBef>
              <a:spcAft>
                <a:spcPct val="0"/>
              </a:spcAft>
              <a:buClrTx/>
              <a:buNone/>
            </a:pPr>
            <a:r>
              <a:rPr lang="en-US" altLang="en-US" sz="2000" b="1">
                <a:solidFill>
                  <a:srgbClr val="FF99FF"/>
                </a:solidFill>
              </a:rPr>
              <a:t>Tapered ring</a:t>
            </a:r>
          </a:p>
          <a:p>
            <a:pPr lvl="1" fontAlgn="base">
              <a:spcBef>
                <a:spcPct val="0"/>
              </a:spcBef>
              <a:spcAft>
                <a:spcPct val="0"/>
              </a:spcAft>
              <a:buClrTx/>
              <a:buNone/>
            </a:pPr>
            <a:r>
              <a:rPr lang="en-US" altLang="en-US" sz="2000" b="1">
                <a:solidFill>
                  <a:srgbClr val="FF99FF"/>
                </a:solidFill>
              </a:rPr>
              <a:t>Release ring. </a:t>
            </a:r>
            <a:r>
              <a:rPr lang="en-US" altLang="en-US" sz="2000" b="1">
                <a:solidFill>
                  <a:srgbClr val="00CCFF"/>
                </a:solidFill>
              </a:rPr>
              <a:t> </a:t>
            </a:r>
          </a:p>
        </p:txBody>
      </p:sp>
      <p:sp>
        <p:nvSpPr>
          <p:cNvPr id="302083" name="Rectangle 24">
            <a:extLst>
              <a:ext uri="{FF2B5EF4-FFF2-40B4-BE49-F238E27FC236}">
                <a16:creationId xmlns:a16="http://schemas.microsoft.com/office/drawing/2014/main" id="{0F4E7533-33B0-F528-60C9-E08130514D82}"/>
              </a:ext>
            </a:extLst>
          </p:cNvPr>
          <p:cNvSpPr>
            <a:spLocks noChangeArrowheads="1"/>
          </p:cNvSpPr>
          <p:nvPr/>
        </p:nvSpPr>
        <p:spPr bwMode="auto">
          <a:xfrm>
            <a:off x="1752600" y="2895601"/>
            <a:ext cx="4643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fontAlgn="base">
              <a:spcBef>
                <a:spcPct val="0"/>
              </a:spcBef>
              <a:spcAft>
                <a:spcPct val="0"/>
              </a:spcAft>
              <a:buClrTx/>
              <a:buNone/>
            </a:pPr>
            <a:r>
              <a:rPr lang="en-US" altLang="en-US" sz="2000" b="1">
                <a:solidFill>
                  <a:srgbClr val="00CCFF"/>
                </a:solidFill>
              </a:rPr>
              <a:t>Packages of 3 are available in three sizes:</a:t>
            </a:r>
          </a:p>
        </p:txBody>
      </p:sp>
      <p:sp>
        <p:nvSpPr>
          <p:cNvPr id="302084" name="Rectangle 26">
            <a:extLst>
              <a:ext uri="{FF2B5EF4-FFF2-40B4-BE49-F238E27FC236}">
                <a16:creationId xmlns:a16="http://schemas.microsoft.com/office/drawing/2014/main" id="{E06240FB-52B2-3607-DF75-FF21B5A1767F}"/>
              </a:ext>
            </a:extLst>
          </p:cNvPr>
          <p:cNvSpPr>
            <a:spLocks noChangeArrowheads="1"/>
          </p:cNvSpPr>
          <p:nvPr/>
        </p:nvSpPr>
        <p:spPr bwMode="auto">
          <a:xfrm>
            <a:off x="1828800" y="3611564"/>
            <a:ext cx="5791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fontAlgn="base">
              <a:spcBef>
                <a:spcPct val="0"/>
              </a:spcBef>
              <a:spcAft>
                <a:spcPct val="0"/>
              </a:spcAft>
              <a:buClrTx/>
              <a:buNone/>
            </a:pPr>
            <a:r>
              <a:rPr lang="en-US" altLang="en-US" sz="2000" b="1">
                <a:solidFill>
                  <a:srgbClr val="FFFFCC"/>
                </a:solidFill>
              </a:rPr>
              <a:t>Small: height 56mm, 38mm </a:t>
            </a:r>
            <a:r>
              <a:rPr lang="en-US" altLang="en-US" sz="2000" b="1">
                <a:solidFill>
                  <a:srgbClr val="FFFFCC"/>
                </a:solidFill>
                <a:cs typeface="Times New Roman" panose="02020603050405020304" pitchFamily="18" charset="0"/>
              </a:rPr>
              <a:t>Ø</a:t>
            </a:r>
            <a:r>
              <a:rPr lang="en-US" altLang="en-US" sz="2000" b="1">
                <a:solidFill>
                  <a:srgbClr val="FFFFCC"/>
                </a:solidFill>
              </a:rPr>
              <a:t>, RED </a:t>
            </a:r>
          </a:p>
          <a:p>
            <a:pPr fontAlgn="base">
              <a:spcBef>
                <a:spcPct val="0"/>
              </a:spcBef>
              <a:spcAft>
                <a:spcPct val="0"/>
              </a:spcAft>
              <a:buClrTx/>
              <a:buNone/>
            </a:pPr>
            <a:r>
              <a:rPr lang="en-US" altLang="en-US" sz="2000" b="1">
                <a:solidFill>
                  <a:srgbClr val="FFFFCC"/>
                </a:solidFill>
              </a:rPr>
              <a:t>Large: height 60mm, 54mm </a:t>
            </a:r>
            <a:r>
              <a:rPr lang="en-US" altLang="en-US" sz="2000" b="1">
                <a:solidFill>
                  <a:srgbClr val="FFFFCC"/>
                </a:solidFill>
                <a:cs typeface="Times New Roman" panose="02020603050405020304" pitchFamily="18" charset="0"/>
              </a:rPr>
              <a:t>Ø</a:t>
            </a:r>
            <a:r>
              <a:rPr lang="en-US" altLang="en-US" sz="2000" b="1">
                <a:solidFill>
                  <a:srgbClr val="FFFFCC"/>
                </a:solidFill>
              </a:rPr>
              <a:t>, GREEN                 </a:t>
            </a:r>
          </a:p>
          <a:p>
            <a:pPr eaLnBrk="0" fontAlgn="base" hangingPunct="0">
              <a:spcBef>
                <a:spcPct val="0"/>
              </a:spcBef>
              <a:spcAft>
                <a:spcPct val="0"/>
              </a:spcAft>
              <a:buClrTx/>
              <a:buNone/>
            </a:pPr>
            <a:r>
              <a:rPr lang="en-US" altLang="en-US" sz="2000" b="1">
                <a:solidFill>
                  <a:srgbClr val="FFFFCC"/>
                </a:solidFill>
              </a:rPr>
              <a:t>XLarge: height 54mm, 64mm </a:t>
            </a:r>
            <a:r>
              <a:rPr lang="en-US" altLang="en-US" sz="2000" b="1">
                <a:solidFill>
                  <a:srgbClr val="FFFFCC"/>
                </a:solidFill>
                <a:cs typeface="Times New Roman" panose="02020603050405020304" pitchFamily="18" charset="0"/>
              </a:rPr>
              <a:t>Ø</a:t>
            </a:r>
            <a:r>
              <a:rPr lang="en-US" altLang="en-US" sz="2000" b="1">
                <a:solidFill>
                  <a:srgbClr val="FFFFCC"/>
                </a:solidFill>
              </a:rPr>
              <a:t>, GREEN                </a:t>
            </a:r>
          </a:p>
        </p:txBody>
      </p:sp>
      <p:grpSp>
        <p:nvGrpSpPr>
          <p:cNvPr id="302085" name="Group 31">
            <a:extLst>
              <a:ext uri="{FF2B5EF4-FFF2-40B4-BE49-F238E27FC236}">
                <a16:creationId xmlns:a16="http://schemas.microsoft.com/office/drawing/2014/main" id="{ABB71412-351F-8B86-B82A-6A69A980C9D9}"/>
              </a:ext>
            </a:extLst>
          </p:cNvPr>
          <p:cNvGrpSpPr>
            <a:grpSpLocks/>
          </p:cNvGrpSpPr>
          <p:nvPr/>
        </p:nvGrpSpPr>
        <p:grpSpPr bwMode="auto">
          <a:xfrm>
            <a:off x="6553200" y="2438400"/>
            <a:ext cx="3741738" cy="4192588"/>
            <a:chOff x="3168" y="1536"/>
            <a:chExt cx="2357" cy="2641"/>
          </a:xfrm>
        </p:grpSpPr>
        <p:grpSp>
          <p:nvGrpSpPr>
            <p:cNvPr id="302086" name="Group 23">
              <a:extLst>
                <a:ext uri="{FF2B5EF4-FFF2-40B4-BE49-F238E27FC236}">
                  <a16:creationId xmlns:a16="http://schemas.microsoft.com/office/drawing/2014/main" id="{10885B20-4756-6182-0685-1B1CAB302D55}"/>
                </a:ext>
              </a:extLst>
            </p:cNvPr>
            <p:cNvGrpSpPr>
              <a:grpSpLocks/>
            </p:cNvGrpSpPr>
            <p:nvPr/>
          </p:nvGrpSpPr>
          <p:grpSpPr bwMode="auto">
            <a:xfrm>
              <a:off x="3168" y="1536"/>
              <a:ext cx="2357" cy="2304"/>
              <a:chOff x="1324" y="1680"/>
              <a:chExt cx="2357" cy="2304"/>
            </a:xfrm>
          </p:grpSpPr>
          <p:pic>
            <p:nvPicPr>
              <p:cNvPr id="302089" name="Picture 6" descr="rotoh25">
                <a:extLst>
                  <a:ext uri="{FF2B5EF4-FFF2-40B4-BE49-F238E27FC236}">
                    <a16:creationId xmlns:a16="http://schemas.microsoft.com/office/drawing/2014/main" id="{AED3F7CD-873E-0C02-3A65-E7CD04A3F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 y="1680"/>
                <a:ext cx="733"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90" name="Picture 8" descr="newrotolarge">
                <a:extLst>
                  <a:ext uri="{FF2B5EF4-FFF2-40B4-BE49-F238E27FC236}">
                    <a16:creationId xmlns:a16="http://schemas.microsoft.com/office/drawing/2014/main" id="{0135955C-E011-C7D9-7E75-EC5472555F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 y="1680"/>
                <a:ext cx="839"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2091" name="Picture 10" descr="newrotoXLsm">
                <a:extLst>
                  <a:ext uri="{FF2B5EF4-FFF2-40B4-BE49-F238E27FC236}">
                    <a16:creationId xmlns:a16="http://schemas.microsoft.com/office/drawing/2014/main" id="{E1D33A0F-3F48-BD1D-2D41-1E1AB69C2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4" y="1680"/>
                <a:ext cx="836"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2087" name="Rectangle 25">
              <a:extLst>
                <a:ext uri="{FF2B5EF4-FFF2-40B4-BE49-F238E27FC236}">
                  <a16:creationId xmlns:a16="http://schemas.microsoft.com/office/drawing/2014/main" id="{AFD56937-7747-DA5A-4691-8A02C2107DC4}"/>
                </a:ext>
              </a:extLst>
            </p:cNvPr>
            <p:cNvSpPr>
              <a:spLocks noChangeArrowheads="1"/>
            </p:cNvSpPr>
            <p:nvPr/>
          </p:nvSpPr>
          <p:spPr bwMode="auto">
            <a:xfrm>
              <a:off x="3238" y="3927"/>
              <a:ext cx="218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fontAlgn="base">
                <a:spcBef>
                  <a:spcPct val="0"/>
                </a:spcBef>
                <a:spcAft>
                  <a:spcPct val="0"/>
                </a:spcAft>
                <a:buClrTx/>
                <a:buNone/>
              </a:pPr>
              <a:r>
                <a:rPr lang="en-US" altLang="en-US" sz="2000" i="1">
                  <a:solidFill>
                    <a:srgbClr val="FFCC66"/>
                  </a:solidFill>
                  <a:latin typeface="Monotype Corsiva" panose="03010101010201010101" pitchFamily="66" charset="0"/>
                </a:rPr>
                <a:t>Extra Large      Large          Small    </a:t>
              </a:r>
              <a:r>
                <a:rPr lang="en-US" altLang="en-US" sz="2000">
                  <a:solidFill>
                    <a:srgbClr val="FFCC66"/>
                  </a:solidFill>
                  <a:latin typeface="Monotype Corsiva" panose="03010101010201010101" pitchFamily="66" charset="0"/>
                </a:rPr>
                <a:t> </a:t>
              </a:r>
            </a:p>
          </p:txBody>
        </p:sp>
        <p:sp>
          <p:nvSpPr>
            <p:cNvPr id="302088" name="Rectangle 30">
              <a:extLst>
                <a:ext uri="{FF2B5EF4-FFF2-40B4-BE49-F238E27FC236}">
                  <a16:creationId xmlns:a16="http://schemas.microsoft.com/office/drawing/2014/main" id="{CC720B83-AEF7-7773-B792-4526289719B2}"/>
                </a:ext>
              </a:extLst>
            </p:cNvPr>
            <p:cNvSpPr>
              <a:spLocks noChangeArrowheads="1"/>
            </p:cNvSpPr>
            <p:nvPr/>
          </p:nvSpPr>
          <p:spPr bwMode="auto">
            <a:xfrm>
              <a:off x="3168" y="1536"/>
              <a:ext cx="2352" cy="230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Tx/>
                <a:buNone/>
              </a:pPr>
              <a:endParaRPr lang="en-IN" altLang="en-US" sz="2000" b="1">
                <a:solidFill>
                  <a:srgbClr val="FFFFCC"/>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5" descr="rsprue2CR">
            <a:extLst>
              <a:ext uri="{FF2B5EF4-FFF2-40B4-BE49-F238E27FC236}">
                <a16:creationId xmlns:a16="http://schemas.microsoft.com/office/drawing/2014/main" id="{E6E0A1AA-178E-33E1-FE27-388DB440C35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676400"/>
            <a:ext cx="4495800" cy="32146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nvGrpSpPr>
          <p:cNvPr id="304131" name="Group 15">
            <a:extLst>
              <a:ext uri="{FF2B5EF4-FFF2-40B4-BE49-F238E27FC236}">
                <a16:creationId xmlns:a16="http://schemas.microsoft.com/office/drawing/2014/main" id="{E63081C2-AE17-93DE-3520-94ECC1DF7478}"/>
              </a:ext>
            </a:extLst>
          </p:cNvPr>
          <p:cNvGrpSpPr>
            <a:grpSpLocks/>
          </p:cNvGrpSpPr>
          <p:nvPr/>
        </p:nvGrpSpPr>
        <p:grpSpPr bwMode="auto">
          <a:xfrm>
            <a:off x="2133600" y="3657600"/>
            <a:ext cx="3124200" cy="2362200"/>
            <a:chOff x="1104" y="2880"/>
            <a:chExt cx="1488" cy="1056"/>
          </a:xfrm>
        </p:grpSpPr>
        <p:pic>
          <p:nvPicPr>
            <p:cNvPr id="304140" name="Picture 6" descr="newgrsmallCR">
              <a:extLst>
                <a:ext uri="{FF2B5EF4-FFF2-40B4-BE49-F238E27FC236}">
                  <a16:creationId xmlns:a16="http://schemas.microsoft.com/office/drawing/2014/main" id="{1D0410CE-9A5F-EFC8-F448-A3649CBA0538}"/>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 y="2880"/>
              <a:ext cx="687"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04141" name="Picture 7" descr="newgrCR">
              <a:extLst>
                <a:ext uri="{FF2B5EF4-FFF2-40B4-BE49-F238E27FC236}">
                  <a16:creationId xmlns:a16="http://schemas.microsoft.com/office/drawing/2014/main" id="{17C2322A-3671-4554-BB43-DF2732F59E1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 y="2880"/>
              <a:ext cx="801"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grpSp>
        <p:nvGrpSpPr>
          <p:cNvPr id="304132" name="Group 14">
            <a:extLst>
              <a:ext uri="{FF2B5EF4-FFF2-40B4-BE49-F238E27FC236}">
                <a16:creationId xmlns:a16="http://schemas.microsoft.com/office/drawing/2014/main" id="{2559F97E-CDB8-B7F1-9F91-1F490E5A4AF3}"/>
              </a:ext>
            </a:extLst>
          </p:cNvPr>
          <p:cNvGrpSpPr>
            <a:grpSpLocks/>
          </p:cNvGrpSpPr>
          <p:nvPr/>
        </p:nvGrpSpPr>
        <p:grpSpPr bwMode="auto">
          <a:xfrm>
            <a:off x="2133600" y="609600"/>
            <a:ext cx="3048000" cy="2362200"/>
            <a:chOff x="1104" y="1920"/>
            <a:chExt cx="1488" cy="960"/>
          </a:xfrm>
        </p:grpSpPr>
        <p:pic>
          <p:nvPicPr>
            <p:cNvPr id="304138" name="Picture 8" descr="newheelgsmall">
              <a:extLst>
                <a:ext uri="{FF2B5EF4-FFF2-40B4-BE49-F238E27FC236}">
                  <a16:creationId xmlns:a16="http://schemas.microsoft.com/office/drawing/2014/main" id="{A9CF7B98-23F2-7684-31E7-063EF8D5149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4" y="1920"/>
              <a:ext cx="773"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304139" name="Picture 9" descr="newroto45">
              <a:extLst>
                <a:ext uri="{FF2B5EF4-FFF2-40B4-BE49-F238E27FC236}">
                  <a16:creationId xmlns:a16="http://schemas.microsoft.com/office/drawing/2014/main" id="{5309B9A1-B74F-C6EA-C9D1-786EE7F424C6}"/>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8" y="1920"/>
              <a:ext cx="744" cy="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grpSp>
      <p:sp>
        <p:nvSpPr>
          <p:cNvPr id="304133" name="Rectangle 13">
            <a:extLst>
              <a:ext uri="{FF2B5EF4-FFF2-40B4-BE49-F238E27FC236}">
                <a16:creationId xmlns:a16="http://schemas.microsoft.com/office/drawing/2014/main" id="{388810C9-0F45-F789-998F-D7E76BA5033E}"/>
              </a:ext>
            </a:extLst>
          </p:cNvPr>
          <p:cNvSpPr>
            <a:spLocks noChangeArrowheads="1"/>
          </p:cNvSpPr>
          <p:nvPr/>
        </p:nvSpPr>
        <p:spPr bwMode="auto">
          <a:xfrm>
            <a:off x="1905000" y="6172201"/>
            <a:ext cx="3117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fontAlgn="base">
              <a:spcBef>
                <a:spcPct val="0"/>
              </a:spcBef>
              <a:spcAft>
                <a:spcPct val="0"/>
              </a:spcAft>
              <a:buClrTx/>
              <a:buNone/>
            </a:pPr>
            <a:r>
              <a:rPr lang="en-US" altLang="en-US" sz="1800" i="1">
                <a:solidFill>
                  <a:srgbClr val="FFFFCC"/>
                </a:solidFill>
                <a:latin typeface="Arial Black" panose="020B0A04020102020204" pitchFamily="34" charset="0"/>
              </a:rPr>
              <a:t>Large Wax    Small Wax</a:t>
            </a:r>
          </a:p>
        </p:txBody>
      </p:sp>
      <p:sp>
        <p:nvSpPr>
          <p:cNvPr id="304134" name="Rectangle 16">
            <a:extLst>
              <a:ext uri="{FF2B5EF4-FFF2-40B4-BE49-F238E27FC236}">
                <a16:creationId xmlns:a16="http://schemas.microsoft.com/office/drawing/2014/main" id="{E6D405AA-4996-3D50-397C-C379D6931539}"/>
              </a:ext>
            </a:extLst>
          </p:cNvPr>
          <p:cNvSpPr>
            <a:spLocks noChangeArrowheads="1"/>
          </p:cNvSpPr>
          <p:nvPr/>
        </p:nvSpPr>
        <p:spPr bwMode="auto">
          <a:xfrm>
            <a:off x="1731907" y="3122891"/>
            <a:ext cx="38196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lgn="ctr" fontAlgn="base">
              <a:spcBef>
                <a:spcPct val="0"/>
              </a:spcBef>
              <a:spcAft>
                <a:spcPct val="0"/>
              </a:spcAft>
              <a:buClrTx/>
              <a:buNone/>
            </a:pPr>
            <a:r>
              <a:rPr lang="en-US" altLang="en-US" sz="1800" i="1">
                <a:solidFill>
                  <a:srgbClr val="FFFFCC"/>
                </a:solidFill>
                <a:latin typeface="Arial Black" panose="020B0A04020102020204" pitchFamily="34" charset="0"/>
              </a:rPr>
              <a:t>Large Plastic    Small Plastic</a:t>
            </a:r>
          </a:p>
        </p:txBody>
      </p:sp>
      <p:sp>
        <p:nvSpPr>
          <p:cNvPr id="304135" name="Rectangle 17">
            <a:extLst>
              <a:ext uri="{FF2B5EF4-FFF2-40B4-BE49-F238E27FC236}">
                <a16:creationId xmlns:a16="http://schemas.microsoft.com/office/drawing/2014/main" id="{1320F711-5AF0-B231-7F68-2C4A57C3EE5F}"/>
              </a:ext>
            </a:extLst>
          </p:cNvPr>
          <p:cNvSpPr>
            <a:spLocks noChangeArrowheads="1"/>
          </p:cNvSpPr>
          <p:nvPr/>
        </p:nvSpPr>
        <p:spPr bwMode="auto">
          <a:xfrm>
            <a:off x="6700838" y="5486400"/>
            <a:ext cx="25716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fontAlgn="base">
              <a:spcBef>
                <a:spcPct val="30000"/>
              </a:spcBef>
              <a:spcAft>
                <a:spcPct val="0"/>
              </a:spcAft>
              <a:buClrTx/>
              <a:buNone/>
            </a:pPr>
            <a:r>
              <a:rPr lang="en-US" altLang="en-US" sz="1800">
                <a:solidFill>
                  <a:srgbClr val="FFFFCC"/>
                </a:solidFill>
                <a:latin typeface="Arial Black" panose="020B0A04020102020204" pitchFamily="34" charset="0"/>
              </a:rPr>
              <a:t>Roto Slotted Sprue</a:t>
            </a:r>
          </a:p>
        </p:txBody>
      </p:sp>
      <p:sp>
        <p:nvSpPr>
          <p:cNvPr id="304136" name="Rectangle 18">
            <a:extLst>
              <a:ext uri="{FF2B5EF4-FFF2-40B4-BE49-F238E27FC236}">
                <a16:creationId xmlns:a16="http://schemas.microsoft.com/office/drawing/2014/main" id="{7AF32A7F-056F-17B3-CBF9-A9710F987807}"/>
              </a:ext>
            </a:extLst>
          </p:cNvPr>
          <p:cNvSpPr>
            <a:spLocks noChangeArrowheads="1"/>
          </p:cNvSpPr>
          <p:nvPr/>
        </p:nvSpPr>
        <p:spPr bwMode="auto">
          <a:xfrm>
            <a:off x="2133600" y="609600"/>
            <a:ext cx="3048000" cy="2362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Tx/>
              <a:buNone/>
            </a:pPr>
            <a:endParaRPr lang="en-IN" altLang="en-US" sz="2000" b="1">
              <a:solidFill>
                <a:srgbClr val="FFFFCC"/>
              </a:solidFill>
            </a:endParaRPr>
          </a:p>
        </p:txBody>
      </p:sp>
      <p:sp>
        <p:nvSpPr>
          <p:cNvPr id="304137" name="Rectangle 19">
            <a:extLst>
              <a:ext uri="{FF2B5EF4-FFF2-40B4-BE49-F238E27FC236}">
                <a16:creationId xmlns:a16="http://schemas.microsoft.com/office/drawing/2014/main" id="{0652DE5A-E613-CDF0-F7EE-2CF76DA5EDED}"/>
              </a:ext>
            </a:extLst>
          </p:cNvPr>
          <p:cNvSpPr>
            <a:spLocks noChangeArrowheads="1"/>
          </p:cNvSpPr>
          <p:nvPr/>
        </p:nvSpPr>
        <p:spPr bwMode="auto">
          <a:xfrm>
            <a:off x="2133600" y="3657600"/>
            <a:ext cx="3124200" cy="2362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Tx/>
              <a:buNone/>
            </a:pPr>
            <a:endParaRPr lang="en-IN" altLang="en-US" sz="2000" b="1">
              <a:solidFill>
                <a:srgbClr val="FFFFCC"/>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5" descr="aroto1cr">
            <a:extLst>
              <a:ext uri="{FF2B5EF4-FFF2-40B4-BE49-F238E27FC236}">
                <a16:creationId xmlns:a16="http://schemas.microsoft.com/office/drawing/2014/main" id="{D244B6FD-E3E8-7789-B57F-402F50DC8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914400"/>
            <a:ext cx="2819400" cy="2819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6179" name="Picture 7" descr="aroto2cr">
            <a:extLst>
              <a:ext uri="{FF2B5EF4-FFF2-40B4-BE49-F238E27FC236}">
                <a16:creationId xmlns:a16="http://schemas.microsoft.com/office/drawing/2014/main" id="{FD4F5D6C-03F9-DE24-64C6-28644F561D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914401"/>
            <a:ext cx="2857500" cy="27908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6180" name="Picture 9" descr="aroto3cr">
            <a:extLst>
              <a:ext uri="{FF2B5EF4-FFF2-40B4-BE49-F238E27FC236}">
                <a16:creationId xmlns:a16="http://schemas.microsoft.com/office/drawing/2014/main" id="{43FF25CD-2AB6-09D1-72AF-C447FC7C48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886200"/>
            <a:ext cx="2819400" cy="2743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6181" name="Picture 13" descr="aroto4cr">
            <a:extLst>
              <a:ext uri="{FF2B5EF4-FFF2-40B4-BE49-F238E27FC236}">
                <a16:creationId xmlns:a16="http://schemas.microsoft.com/office/drawing/2014/main" id="{4448E456-948F-E296-F907-0BB81922A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886200"/>
            <a:ext cx="2857500" cy="2667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94F2CD1C-B25E-DE6A-0341-2844E7C26074}"/>
              </a:ext>
            </a:extLst>
          </p:cNvPr>
          <p:cNvSpPr>
            <a:spLocks noChangeArrowheads="1"/>
          </p:cNvSpPr>
          <p:nvPr/>
        </p:nvSpPr>
        <p:spPr bwMode="auto">
          <a:xfrm>
            <a:off x="4191001" y="3276601"/>
            <a:ext cx="39227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srgbClr val="FF99FF"/>
              </a:solidFill>
              <a:effectLst/>
              <a:uLnTx/>
              <a:uFillTx/>
              <a:latin typeface="Monotype Corsiva" panose="03010101010201010101" pitchFamily="66" charset="0"/>
              <a:ea typeface="+mn-ea"/>
              <a:cs typeface="+mn-cs"/>
            </a:endParaRPr>
          </a:p>
        </p:txBody>
      </p:sp>
      <p:sp>
        <p:nvSpPr>
          <p:cNvPr id="7171" name="Rectangle 6">
            <a:extLst>
              <a:ext uri="{FF2B5EF4-FFF2-40B4-BE49-F238E27FC236}">
                <a16:creationId xmlns:a16="http://schemas.microsoft.com/office/drawing/2014/main" id="{2550EC9B-8E77-BC07-0FD4-3B710A9BBDF9}"/>
              </a:ext>
            </a:extLst>
          </p:cNvPr>
          <p:cNvSpPr>
            <a:spLocks noGrp="1" noChangeArrowheads="1"/>
          </p:cNvSpPr>
          <p:nvPr>
            <p:ph type="title"/>
          </p:nvPr>
        </p:nvSpPr>
        <p:spPr/>
        <p:txBody>
          <a:bodyPr/>
          <a:lstStyle/>
          <a:p>
            <a:pPr algn="ctr"/>
            <a:r>
              <a:rPr lang="en-US" altLang="en-US"/>
              <a:t>Contents.....</a:t>
            </a:r>
          </a:p>
        </p:txBody>
      </p:sp>
      <p:sp>
        <p:nvSpPr>
          <p:cNvPr id="7172" name="Rectangle 7">
            <a:extLst>
              <a:ext uri="{FF2B5EF4-FFF2-40B4-BE49-F238E27FC236}">
                <a16:creationId xmlns:a16="http://schemas.microsoft.com/office/drawing/2014/main" id="{370E10AE-2916-6ACD-F076-26B48756F58D}"/>
              </a:ext>
            </a:extLst>
          </p:cNvPr>
          <p:cNvSpPr>
            <a:spLocks noChangeArrowheads="1"/>
          </p:cNvSpPr>
          <p:nvPr/>
        </p:nvSpPr>
        <p:spPr bwMode="auto">
          <a:xfrm>
            <a:off x="1676400" y="1676401"/>
            <a:ext cx="4495800"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Introduction</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History</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Glossary of Prosthodontic terms</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Basic cavity designs</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Die Materials</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Wax Pattern</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Sprue Design</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Casting Ring/ liners</a:t>
            </a:r>
          </a:p>
        </p:txBody>
      </p:sp>
      <p:sp>
        <p:nvSpPr>
          <p:cNvPr id="7173" name="Rectangle 8">
            <a:extLst>
              <a:ext uri="{FF2B5EF4-FFF2-40B4-BE49-F238E27FC236}">
                <a16:creationId xmlns:a16="http://schemas.microsoft.com/office/drawing/2014/main" id="{0BA6D3A3-1DF5-F89C-30F1-175C16C71E3D}"/>
              </a:ext>
            </a:extLst>
          </p:cNvPr>
          <p:cNvSpPr>
            <a:spLocks noChangeArrowheads="1"/>
          </p:cNvSpPr>
          <p:nvPr/>
        </p:nvSpPr>
        <p:spPr bwMode="auto">
          <a:xfrm>
            <a:off x="5943601" y="1622426"/>
            <a:ext cx="4638675"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Investments and procedures</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Burn Out procedure</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Casting Machine and Crucible</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Ringless casting system</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Casting Defects</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Methods of Compensation</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Recent Advances</a:t>
            </a:r>
          </a:p>
          <a:p>
            <a:pPr marL="0" marR="0" lvl="0" indent="0" algn="l" defTabSz="914400" rtl="0" eaLnBrk="0" fontAlgn="base" latinLnBrk="0" hangingPunct="0">
              <a:lnSpc>
                <a:spcPct val="150000"/>
              </a:lnSpc>
              <a:spcBef>
                <a:spcPct val="0"/>
              </a:spcBef>
              <a:spcAft>
                <a:spcPct val="0"/>
              </a:spcAft>
              <a:buClrTx/>
              <a:buSzTx/>
              <a:buFontTx/>
              <a:buBlip>
                <a:blip r:embed="rId3"/>
              </a:buBlip>
              <a:tabLst/>
              <a:defRPr/>
            </a:pPr>
            <a:r>
              <a:rPr kumimoji="0" lang="en-US" altLang="en-US" sz="2400" b="0" i="0" u="none" strike="noStrike" kern="1200" cap="none" spc="0" normalizeH="0" baseline="0" noProof="0">
                <a:ln>
                  <a:noFill/>
                </a:ln>
                <a:solidFill>
                  <a:srgbClr val="FFFFCC"/>
                </a:solidFill>
                <a:effectLst/>
                <a:uLnTx/>
                <a:uFillTx/>
                <a:latin typeface="Times New Roman" panose="02020603050405020304" pitchFamily="18" charset="0"/>
                <a:ea typeface="+mn-ea"/>
                <a:cs typeface="+mn-cs"/>
              </a:rPr>
              <a:t>Conclusion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8226" name="Group 7">
            <a:extLst>
              <a:ext uri="{FF2B5EF4-FFF2-40B4-BE49-F238E27FC236}">
                <a16:creationId xmlns:a16="http://schemas.microsoft.com/office/drawing/2014/main" id="{D5EA5E5F-DF7E-2A12-4EC4-122973A60481}"/>
              </a:ext>
            </a:extLst>
          </p:cNvPr>
          <p:cNvGrpSpPr>
            <a:grpSpLocks/>
          </p:cNvGrpSpPr>
          <p:nvPr/>
        </p:nvGrpSpPr>
        <p:grpSpPr bwMode="auto">
          <a:xfrm>
            <a:off x="2133600" y="1143001"/>
            <a:ext cx="8077200" cy="4067175"/>
            <a:chOff x="384" y="720"/>
            <a:chExt cx="5088" cy="2562"/>
          </a:xfrm>
        </p:grpSpPr>
        <p:pic>
          <p:nvPicPr>
            <p:cNvPr id="308227" name="Picture 4" descr="aroto5cr">
              <a:extLst>
                <a:ext uri="{FF2B5EF4-FFF2-40B4-BE49-F238E27FC236}">
                  <a16:creationId xmlns:a16="http://schemas.microsoft.com/office/drawing/2014/main" id="{53233A1D-1767-F080-C320-450D935B8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720"/>
              <a:ext cx="1980" cy="25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8228" name="Picture 5" descr="aroto61cr">
              <a:extLst>
                <a:ext uri="{FF2B5EF4-FFF2-40B4-BE49-F238E27FC236}">
                  <a16:creationId xmlns:a16="http://schemas.microsoft.com/office/drawing/2014/main" id="{CE9CF101-49D2-6D98-2A63-FD59E6793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 y="720"/>
              <a:ext cx="1560" cy="254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08229" name="Picture 6" descr="aroto62cr">
              <a:extLst>
                <a:ext uri="{FF2B5EF4-FFF2-40B4-BE49-F238E27FC236}">
                  <a16:creationId xmlns:a16="http://schemas.microsoft.com/office/drawing/2014/main" id="{F91C0009-8401-4911-328F-7B2B42151B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1" y="720"/>
              <a:ext cx="1481" cy="2544"/>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5D65781C-DAE9-C043-EDD4-A1ABFC6B8CE3}"/>
              </a:ext>
            </a:extLst>
          </p:cNvPr>
          <p:cNvSpPr>
            <a:spLocks noGrp="1" noChangeArrowheads="1"/>
          </p:cNvSpPr>
          <p:nvPr>
            <p:ph type="title"/>
          </p:nvPr>
        </p:nvSpPr>
        <p:spPr/>
        <p:txBody>
          <a:bodyPr/>
          <a:lstStyle/>
          <a:p>
            <a:r>
              <a:rPr lang="en-US" altLang="en-US"/>
              <a:t>Castable ceramics - Dicor</a:t>
            </a:r>
          </a:p>
        </p:txBody>
      </p:sp>
      <p:sp>
        <p:nvSpPr>
          <p:cNvPr id="310275" name="Rectangle 3">
            <a:extLst>
              <a:ext uri="{FF2B5EF4-FFF2-40B4-BE49-F238E27FC236}">
                <a16:creationId xmlns:a16="http://schemas.microsoft.com/office/drawing/2014/main" id="{4D4EFFA8-C4C6-05C5-CF7B-340E8680C26A}"/>
              </a:ext>
            </a:extLst>
          </p:cNvPr>
          <p:cNvSpPr>
            <a:spLocks noChangeArrowheads="1"/>
          </p:cNvSpPr>
          <p:nvPr/>
        </p:nvSpPr>
        <p:spPr bwMode="auto">
          <a:xfrm>
            <a:off x="2286001" y="1828801"/>
            <a:ext cx="761206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
                <a:srgbClr val="00FF00"/>
              </a:buClr>
              <a:buFont typeface="Wingdings" panose="05000000000000000000" pitchFamily="2" charset="2"/>
              <a:buChar char="Q"/>
            </a:pPr>
            <a:r>
              <a:rPr lang="en-US" altLang="en-US" sz="2000" b="1">
                <a:solidFill>
                  <a:srgbClr val="FFFFCC"/>
                </a:solidFill>
              </a:rPr>
              <a:t> Commercially available  - Dicor by Corning Glass works, Dentsply.</a:t>
            </a:r>
          </a:p>
          <a:p>
            <a:pPr eaLnBrk="0" fontAlgn="base" hangingPunct="0">
              <a:spcBef>
                <a:spcPct val="0"/>
              </a:spcBef>
              <a:spcAft>
                <a:spcPct val="0"/>
              </a:spcAft>
              <a:buClr>
                <a:srgbClr val="00FF00"/>
              </a:buClr>
              <a:buFont typeface="Wingdings" panose="05000000000000000000" pitchFamily="2" charset="2"/>
              <a:buChar char="Q"/>
            </a:pPr>
            <a:r>
              <a:rPr lang="en-US" altLang="en-US" sz="2000" b="1">
                <a:solidFill>
                  <a:srgbClr val="FFFFCC"/>
                </a:solidFill>
              </a:rPr>
              <a:t> A castable glass – formed into an inlay, facial veneer, or full crown by lost wax tech.</a:t>
            </a:r>
          </a:p>
          <a:p>
            <a:pPr eaLnBrk="0" fontAlgn="base" hangingPunct="0">
              <a:spcBef>
                <a:spcPct val="0"/>
              </a:spcBef>
              <a:spcAft>
                <a:spcPct val="0"/>
              </a:spcAft>
              <a:buClr>
                <a:srgbClr val="00FF00"/>
              </a:buClr>
              <a:buFont typeface="Wingdings" panose="05000000000000000000" pitchFamily="2" charset="2"/>
              <a:buChar char="Q"/>
            </a:pPr>
            <a:r>
              <a:rPr lang="en-US" altLang="en-US" sz="2000" b="1">
                <a:solidFill>
                  <a:srgbClr val="FFFFCC"/>
                </a:solidFill>
              </a:rPr>
              <a:t> Glass casting core sandblasted and sprue removed</a:t>
            </a:r>
          </a:p>
          <a:p>
            <a:pPr eaLnBrk="0" fontAlgn="base" hangingPunct="0">
              <a:spcBef>
                <a:spcPct val="0"/>
              </a:spcBef>
              <a:spcAft>
                <a:spcPct val="0"/>
              </a:spcAft>
              <a:buClr>
                <a:srgbClr val="00FF00"/>
              </a:buClr>
              <a:buFont typeface="Wingdings" panose="05000000000000000000" pitchFamily="2" charset="2"/>
              <a:buChar char="Q"/>
            </a:pPr>
            <a:r>
              <a:rPr lang="en-US" altLang="en-US" sz="2000" b="1">
                <a:solidFill>
                  <a:srgbClr val="FFFFCC"/>
                </a:solidFill>
              </a:rPr>
              <a:t> Protective embeddment material – Ceramming</a:t>
            </a:r>
          </a:p>
          <a:p>
            <a:pPr eaLnBrk="0" fontAlgn="base" hangingPunct="0">
              <a:spcBef>
                <a:spcPct val="0"/>
              </a:spcBef>
              <a:spcAft>
                <a:spcPct val="0"/>
              </a:spcAft>
              <a:buClr>
                <a:srgbClr val="00FF00"/>
              </a:buClr>
              <a:buFont typeface="Wingdings" panose="05000000000000000000" pitchFamily="2" charset="2"/>
              <a:buChar char="Q"/>
            </a:pPr>
            <a:r>
              <a:rPr lang="en-US" altLang="en-US" sz="2000" b="1">
                <a:solidFill>
                  <a:srgbClr val="FFFFCC"/>
                </a:solidFill>
              </a:rPr>
              <a:t> Checked for the fit – Veneering porcelain</a:t>
            </a:r>
          </a:p>
          <a:p>
            <a:pPr eaLnBrk="0" fontAlgn="base" hangingPunct="0">
              <a:spcBef>
                <a:spcPct val="0"/>
              </a:spcBef>
              <a:spcAft>
                <a:spcPct val="0"/>
              </a:spcAft>
              <a:buClr>
                <a:srgbClr val="00FF00"/>
              </a:buClr>
              <a:buFont typeface="Wingdings" panose="05000000000000000000" pitchFamily="2" charset="2"/>
              <a:buChar char="Q"/>
            </a:pPr>
            <a:r>
              <a:rPr lang="en-US" altLang="en-US" sz="2000" b="1">
                <a:solidFill>
                  <a:srgbClr val="FFFFCC"/>
                </a:solidFill>
              </a:rPr>
              <a:t> </a:t>
            </a:r>
            <a:r>
              <a:rPr lang="en-US" altLang="en-US" sz="2000" b="1">
                <a:solidFill>
                  <a:srgbClr val="FF99CC"/>
                </a:solidFill>
              </a:rPr>
              <a:t>55 vol% of tetrasilicic fluormica crystals</a:t>
            </a:r>
          </a:p>
        </p:txBody>
      </p:sp>
      <p:pic>
        <p:nvPicPr>
          <p:cNvPr id="310276" name="Picture 4" descr="8">
            <a:extLst>
              <a:ext uri="{FF2B5EF4-FFF2-40B4-BE49-F238E27FC236}">
                <a16:creationId xmlns:a16="http://schemas.microsoft.com/office/drawing/2014/main" id="{9D366714-9F20-B3D1-F95C-E240DF2C8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495800"/>
            <a:ext cx="2895600" cy="20970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10277" name="Picture 5" descr="9">
            <a:extLst>
              <a:ext uri="{FF2B5EF4-FFF2-40B4-BE49-F238E27FC236}">
                <a16:creationId xmlns:a16="http://schemas.microsoft.com/office/drawing/2014/main" id="{8807BA31-F2CA-763C-00E1-EE9157A65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495801"/>
            <a:ext cx="2895600" cy="20796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0C38764D-A068-BB65-E51B-6EFF15D2A6C9}"/>
              </a:ext>
            </a:extLst>
          </p:cNvPr>
          <p:cNvSpPr>
            <a:spLocks noGrp="1" noChangeArrowheads="1"/>
          </p:cNvSpPr>
          <p:nvPr>
            <p:ph type="title"/>
          </p:nvPr>
        </p:nvSpPr>
        <p:spPr>
          <a:xfrm>
            <a:off x="2057400" y="381000"/>
            <a:ext cx="8229600" cy="1066800"/>
          </a:xfrm>
        </p:spPr>
        <p:txBody>
          <a:bodyPr/>
          <a:lstStyle/>
          <a:p>
            <a:r>
              <a:rPr lang="en-US" altLang="en-US"/>
              <a:t>Castable glass ceramics</a:t>
            </a:r>
          </a:p>
        </p:txBody>
      </p:sp>
      <p:sp>
        <p:nvSpPr>
          <p:cNvPr id="312323" name="Rectangle 3">
            <a:extLst>
              <a:ext uri="{FF2B5EF4-FFF2-40B4-BE49-F238E27FC236}">
                <a16:creationId xmlns:a16="http://schemas.microsoft.com/office/drawing/2014/main" id="{D1D5546D-329D-A7FC-4E5F-EE1A8226061A}"/>
              </a:ext>
            </a:extLst>
          </p:cNvPr>
          <p:cNvSpPr>
            <a:spLocks noGrp="1" noChangeArrowheads="1"/>
          </p:cNvSpPr>
          <p:nvPr>
            <p:ph type="body" idx="1"/>
          </p:nvPr>
        </p:nvSpPr>
        <p:spPr>
          <a:xfrm>
            <a:off x="2057400" y="2438400"/>
            <a:ext cx="8229600" cy="2514600"/>
          </a:xfrm>
        </p:spPr>
        <p:txBody>
          <a:bodyPr/>
          <a:lstStyle/>
          <a:p>
            <a:pPr>
              <a:buClr>
                <a:srgbClr val="D9D417"/>
              </a:buClr>
              <a:buFont typeface="Wingdings" panose="05000000000000000000" pitchFamily="2" charset="2"/>
              <a:buChar char="ü"/>
            </a:pPr>
            <a:r>
              <a:rPr lang="en-US" altLang="en-US" sz="2000" b="1">
                <a:solidFill>
                  <a:srgbClr val="99CCFF"/>
                </a:solidFill>
              </a:rPr>
              <a:t>Phosphate bonded investment material-1.6% thermal expansion. </a:t>
            </a:r>
          </a:p>
          <a:p>
            <a:pPr>
              <a:buClr>
                <a:srgbClr val="D9D417"/>
              </a:buClr>
              <a:buFont typeface="Wingdings" panose="05000000000000000000" pitchFamily="2" charset="2"/>
              <a:buChar char="ü"/>
            </a:pPr>
            <a:r>
              <a:rPr lang="en-US" altLang="en-US" sz="2000" b="1">
                <a:solidFill>
                  <a:srgbClr val="99CCFF"/>
                </a:solidFill>
              </a:rPr>
              <a:t>2 stage burnout </a:t>
            </a:r>
          </a:p>
          <a:p>
            <a:pPr lvl="2"/>
            <a:r>
              <a:rPr lang="en-US" altLang="en-US" sz="2000" b="1">
                <a:solidFill>
                  <a:srgbClr val="99CCFF"/>
                </a:solidFill>
              </a:rPr>
              <a:t>Initial temperature - 480F(250</a:t>
            </a:r>
            <a:r>
              <a:rPr lang="en-US" altLang="en-US" sz="2000" b="1">
                <a:solidFill>
                  <a:srgbClr val="99CCFF"/>
                </a:solidFill>
                <a:sym typeface="Symbol" panose="05050102010706020507" pitchFamily="18" charset="2"/>
              </a:rPr>
              <a:t>C)</a:t>
            </a:r>
            <a:r>
              <a:rPr lang="en-US" altLang="en-US" sz="2000" b="1">
                <a:solidFill>
                  <a:srgbClr val="99CCFF"/>
                </a:solidFill>
              </a:rPr>
              <a:t> – heat soaking of investment for 30min. </a:t>
            </a:r>
          </a:p>
          <a:p>
            <a:pPr lvl="2">
              <a:buFontTx/>
              <a:buNone/>
            </a:pPr>
            <a:endParaRPr lang="en-US" altLang="en-US" sz="2000" b="1">
              <a:solidFill>
                <a:srgbClr val="99CCFF"/>
              </a:solidFill>
            </a:endParaRPr>
          </a:p>
          <a:p>
            <a:pPr lvl="2"/>
            <a:r>
              <a:rPr lang="en-US" altLang="en-US" sz="2000" b="1">
                <a:solidFill>
                  <a:srgbClr val="99CCFF"/>
                </a:solidFill>
              </a:rPr>
              <a:t>Final temperature – 1750F (950</a:t>
            </a:r>
            <a:r>
              <a:rPr lang="en-US" altLang="en-US" sz="2000" b="1">
                <a:solidFill>
                  <a:srgbClr val="99CCFF"/>
                </a:solidFill>
                <a:sym typeface="Symbol" panose="05050102010706020507" pitchFamily="18" charset="2"/>
              </a:rPr>
              <a:t>C</a:t>
            </a:r>
            <a:r>
              <a:rPr lang="en-US" altLang="en-US" sz="2000" b="1">
                <a:solidFill>
                  <a:srgbClr val="99CCFF"/>
                </a:solidFill>
              </a:rPr>
              <a:t>) – heat soaking for 2 hrs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4">
            <a:extLst>
              <a:ext uri="{FF2B5EF4-FFF2-40B4-BE49-F238E27FC236}">
                <a16:creationId xmlns:a16="http://schemas.microsoft.com/office/drawing/2014/main" id="{C8A3EE53-A25D-C91B-7597-7CBB68978C32}"/>
              </a:ext>
            </a:extLst>
          </p:cNvPr>
          <p:cNvSpPr>
            <a:spLocks noGrp="1" noChangeArrowheads="1"/>
          </p:cNvSpPr>
          <p:nvPr>
            <p:ph type="title"/>
          </p:nvPr>
        </p:nvSpPr>
        <p:spPr>
          <a:xfrm>
            <a:off x="1143000" y="304800"/>
            <a:ext cx="7772400" cy="1143000"/>
          </a:xfrm>
        </p:spPr>
        <p:txBody>
          <a:bodyPr/>
          <a:lstStyle/>
          <a:p>
            <a:r>
              <a:rPr lang="en-US" altLang="en-US"/>
              <a:t>TAKE HOME MESSAGE  </a:t>
            </a:r>
          </a:p>
        </p:txBody>
      </p:sp>
      <p:sp>
        <p:nvSpPr>
          <p:cNvPr id="314371" name="Rectangle 5">
            <a:extLst>
              <a:ext uri="{FF2B5EF4-FFF2-40B4-BE49-F238E27FC236}">
                <a16:creationId xmlns:a16="http://schemas.microsoft.com/office/drawing/2014/main" id="{7C8285C1-9DB1-E5B1-BC58-AD73CBF578A6}"/>
              </a:ext>
            </a:extLst>
          </p:cNvPr>
          <p:cNvSpPr>
            <a:spLocks noChangeArrowheads="1"/>
          </p:cNvSpPr>
          <p:nvPr/>
        </p:nvSpPr>
        <p:spPr bwMode="auto">
          <a:xfrm>
            <a:off x="2667000" y="2346326"/>
            <a:ext cx="70866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a:spcBef>
                <a:spcPct val="0"/>
              </a:spcBef>
              <a:buClrTx/>
              <a:buFontTx/>
              <a:buNone/>
            </a:pPr>
            <a:r>
              <a:rPr lang="en-US" altLang="en-US" sz="2000"/>
              <a:t>	Cast restorations meet the needs of patients who require, for one or more reasons, the replacement of a rather large amount of tooth tissue.  </a:t>
            </a:r>
            <a:r>
              <a:rPr lang="en-US" altLang="en-US" sz="2000">
                <a:solidFill>
                  <a:srgbClr val="FF99CC"/>
                </a:solidFill>
              </a:rPr>
              <a:t>The manner of casting fabrication, by the indirect or direct methods, material selection throughout the process and their manner of use is a choice for the experienced operator.</a:t>
            </a:r>
            <a:r>
              <a:rPr lang="en-US" altLang="en-US" sz="2000"/>
              <a:t> Knowledge of the advantages and disadvantages of certain techniques and materials, thoughtful exercise  of the basic principles guiding their application, and critical assessment of the results of practice will help assure the highest quality of this form of restorative care.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Title 1">
            <a:extLst>
              <a:ext uri="{FF2B5EF4-FFF2-40B4-BE49-F238E27FC236}">
                <a16:creationId xmlns:a16="http://schemas.microsoft.com/office/drawing/2014/main" id="{EB35BAD8-3A37-1821-17B7-FB515DB16C82}"/>
              </a:ext>
            </a:extLst>
          </p:cNvPr>
          <p:cNvSpPr>
            <a:spLocks noGrp="1" noChangeArrowheads="1"/>
          </p:cNvSpPr>
          <p:nvPr>
            <p:ph type="title"/>
          </p:nvPr>
        </p:nvSpPr>
        <p:spPr/>
        <p:txBody>
          <a:bodyPr/>
          <a:lstStyle/>
          <a:p>
            <a:r>
              <a:rPr lang="en-US" altLang="en-US" b="1"/>
              <a:t>QUESTIONS</a:t>
            </a:r>
            <a:endParaRPr lang="en-IN" altLang="en-US" b="1"/>
          </a:p>
        </p:txBody>
      </p:sp>
      <p:sp>
        <p:nvSpPr>
          <p:cNvPr id="320515" name="Content Placeholder 2">
            <a:extLst>
              <a:ext uri="{FF2B5EF4-FFF2-40B4-BE49-F238E27FC236}">
                <a16:creationId xmlns:a16="http://schemas.microsoft.com/office/drawing/2014/main" id="{749D5F74-0C5F-F81A-F661-6DE55DB22277}"/>
              </a:ext>
            </a:extLst>
          </p:cNvPr>
          <p:cNvSpPr>
            <a:spLocks noGrp="1" noChangeArrowheads="1"/>
          </p:cNvSpPr>
          <p:nvPr>
            <p:ph sz="quarter" idx="1"/>
          </p:nvPr>
        </p:nvSpPr>
        <p:spPr>
          <a:xfrm>
            <a:off x="1825625" y="1527175"/>
            <a:ext cx="8504238" cy="4572000"/>
          </a:xfrm>
        </p:spPr>
        <p:txBody>
          <a:bodyPr/>
          <a:lstStyle/>
          <a:p>
            <a:pPr>
              <a:lnSpc>
                <a:spcPct val="150000"/>
              </a:lnSpc>
            </a:pPr>
            <a:r>
              <a:rPr lang="en-US" altLang="en-US" sz="2400"/>
              <a:t>Define Cast metal restorations</a:t>
            </a:r>
          </a:p>
          <a:p>
            <a:pPr>
              <a:lnSpc>
                <a:spcPct val="150000"/>
              </a:lnSpc>
            </a:pPr>
            <a:r>
              <a:rPr lang="en-US" altLang="en-US" sz="2400"/>
              <a:t>Classify metals used in cast metal restorations</a:t>
            </a:r>
          </a:p>
          <a:p>
            <a:pPr>
              <a:lnSpc>
                <a:spcPct val="150000"/>
              </a:lnSpc>
            </a:pPr>
            <a:r>
              <a:rPr lang="en-US" altLang="en-US" sz="2400"/>
              <a:t>Discuss Ideal properties of metals in cat metal restorations</a:t>
            </a:r>
          </a:p>
          <a:p>
            <a:pPr>
              <a:lnSpc>
                <a:spcPct val="150000"/>
              </a:lnSpc>
            </a:pPr>
            <a:r>
              <a:rPr lang="en-US" altLang="en-US" sz="2400"/>
              <a:t>List various casting defects. Methods to overcome them.</a:t>
            </a:r>
          </a:p>
          <a:p>
            <a:pPr>
              <a:lnSpc>
                <a:spcPct val="150000"/>
              </a:lnSpc>
            </a:pPr>
            <a:r>
              <a:rPr lang="en-US" altLang="en-US" sz="2400"/>
              <a:t>Define Porosity….types and its prevention</a:t>
            </a:r>
          </a:p>
          <a:p>
            <a:pPr>
              <a:lnSpc>
                <a:spcPct val="150000"/>
              </a:lnSpc>
            </a:pPr>
            <a:r>
              <a:rPr lang="en-US" altLang="en-US" sz="2400"/>
              <a:t>Types of Cast Metal Restorations.</a:t>
            </a:r>
          </a:p>
          <a:p>
            <a:pPr>
              <a:lnSpc>
                <a:spcPct val="150000"/>
              </a:lnSpc>
            </a:pPr>
            <a:r>
              <a:rPr lang="en-US" altLang="en-US" sz="2400"/>
              <a:t>Inlay wax</a:t>
            </a:r>
          </a:p>
          <a:p>
            <a:pPr>
              <a:lnSpc>
                <a:spcPct val="150000"/>
              </a:lnSpc>
            </a:pPr>
            <a:endParaRPr lang="en-IN"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Title 1">
            <a:extLst>
              <a:ext uri="{FF2B5EF4-FFF2-40B4-BE49-F238E27FC236}">
                <a16:creationId xmlns:a16="http://schemas.microsoft.com/office/drawing/2014/main" id="{A8AE664B-8744-AB4A-E9AB-B7DCD0C4C9D2}"/>
              </a:ext>
            </a:extLst>
          </p:cNvPr>
          <p:cNvSpPr>
            <a:spLocks noGrp="1" noChangeArrowheads="1"/>
          </p:cNvSpPr>
          <p:nvPr>
            <p:ph type="title"/>
          </p:nvPr>
        </p:nvSpPr>
        <p:spPr/>
        <p:txBody>
          <a:bodyPr/>
          <a:lstStyle/>
          <a:p>
            <a:r>
              <a:rPr lang="en-US" altLang="en-US" b="1"/>
              <a:t>REFERENCES</a:t>
            </a:r>
            <a:endParaRPr lang="en-IN" altLang="en-US" b="1"/>
          </a:p>
        </p:txBody>
      </p:sp>
      <p:sp>
        <p:nvSpPr>
          <p:cNvPr id="318467" name="Content Placeholder 2">
            <a:extLst>
              <a:ext uri="{FF2B5EF4-FFF2-40B4-BE49-F238E27FC236}">
                <a16:creationId xmlns:a16="http://schemas.microsoft.com/office/drawing/2014/main" id="{1109AB5C-56A2-2FE6-A530-6385EF50B8B0}"/>
              </a:ext>
            </a:extLst>
          </p:cNvPr>
          <p:cNvSpPr>
            <a:spLocks noGrp="1" noChangeArrowheads="1"/>
          </p:cNvSpPr>
          <p:nvPr>
            <p:ph sz="quarter" idx="1"/>
          </p:nvPr>
        </p:nvSpPr>
        <p:spPr>
          <a:xfrm>
            <a:off x="1825625" y="1527175"/>
            <a:ext cx="8504238" cy="4572000"/>
          </a:xfrm>
        </p:spPr>
        <p:txBody>
          <a:bodyPr/>
          <a:lstStyle/>
          <a:p>
            <a:pPr>
              <a:lnSpc>
                <a:spcPct val="150000"/>
              </a:lnSpc>
            </a:pPr>
            <a:r>
              <a:rPr lang="en-US" altLang="en-US" sz="2800"/>
              <a:t>Science Of Dental Materials -----By ANUSAVICE, Skinners. </a:t>
            </a:r>
          </a:p>
          <a:p>
            <a:pPr>
              <a:lnSpc>
                <a:spcPct val="150000"/>
              </a:lnSpc>
            </a:pPr>
            <a:r>
              <a:rPr lang="en-US" altLang="en-US" sz="2800"/>
              <a:t>Restorative Dentals Materials 11th Edition By Craig.</a:t>
            </a:r>
          </a:p>
          <a:p>
            <a:pPr>
              <a:lnSpc>
                <a:spcPct val="150000"/>
              </a:lnSpc>
            </a:pPr>
            <a:r>
              <a:rPr lang="en-US" altLang="en-US" sz="2800"/>
              <a:t>Operative Dentistry 2nd Edition By Summit, Robbins, Schwarts</a:t>
            </a:r>
            <a:endParaRPr lang="en-IN" altLang="en-US" sz="2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Title 1">
            <a:extLst>
              <a:ext uri="{FF2B5EF4-FFF2-40B4-BE49-F238E27FC236}">
                <a16:creationId xmlns:a16="http://schemas.microsoft.com/office/drawing/2014/main" id="{98108B60-FE76-317D-F34C-26C8C39DCB0E}"/>
              </a:ext>
            </a:extLst>
          </p:cNvPr>
          <p:cNvSpPr>
            <a:spLocks noGrp="1" noChangeArrowheads="1"/>
          </p:cNvSpPr>
          <p:nvPr>
            <p:ph type="title"/>
          </p:nvPr>
        </p:nvSpPr>
        <p:spPr/>
        <p:txBody>
          <a:bodyPr/>
          <a:lstStyle/>
          <a:p>
            <a:r>
              <a:rPr lang="en-US" altLang="en-US" b="1"/>
              <a:t>SUGGESTED READING</a:t>
            </a:r>
            <a:endParaRPr lang="en-IN" altLang="en-US" b="1"/>
          </a:p>
        </p:txBody>
      </p:sp>
      <p:sp>
        <p:nvSpPr>
          <p:cNvPr id="319491" name="Content Placeholder 2">
            <a:extLst>
              <a:ext uri="{FF2B5EF4-FFF2-40B4-BE49-F238E27FC236}">
                <a16:creationId xmlns:a16="http://schemas.microsoft.com/office/drawing/2014/main" id="{9222CC82-AA04-BBA0-7EA3-F47566A3C951}"/>
              </a:ext>
            </a:extLst>
          </p:cNvPr>
          <p:cNvSpPr>
            <a:spLocks noGrp="1" noChangeArrowheads="1"/>
          </p:cNvSpPr>
          <p:nvPr>
            <p:ph sz="quarter" idx="1"/>
          </p:nvPr>
        </p:nvSpPr>
        <p:spPr>
          <a:xfrm>
            <a:off x="1825625" y="1527175"/>
            <a:ext cx="8504238" cy="4572000"/>
          </a:xfrm>
        </p:spPr>
        <p:txBody>
          <a:bodyPr/>
          <a:lstStyle/>
          <a:p>
            <a:pPr>
              <a:lnSpc>
                <a:spcPct val="150000"/>
              </a:lnSpc>
            </a:pPr>
            <a:r>
              <a:rPr lang="en-US" altLang="en-US" sz="2400"/>
              <a:t>Science Of Dental Materials -----By ANUSAVICE, Skinners. </a:t>
            </a:r>
          </a:p>
          <a:p>
            <a:pPr>
              <a:lnSpc>
                <a:spcPct val="150000"/>
              </a:lnSpc>
            </a:pPr>
            <a:r>
              <a:rPr lang="en-US" altLang="en-US" sz="2400"/>
              <a:t>Restorative Dentals Materials 11th Edition By Craig.</a:t>
            </a:r>
          </a:p>
          <a:p>
            <a:endParaRPr lang="en-IN"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6C709-E5A1-5181-BCD3-1CC9B1333679}"/>
              </a:ext>
            </a:extLst>
          </p:cNvPr>
          <p:cNvSpPr>
            <a:spLocks noGrp="1"/>
          </p:cNvSpPr>
          <p:nvPr>
            <p:ph type="title"/>
          </p:nvPr>
        </p:nvSpPr>
        <p:spPr>
          <a:xfrm>
            <a:off x="914400" y="2160639"/>
            <a:ext cx="10363200" cy="1143000"/>
          </a:xfrm>
        </p:spPr>
        <p:txBody>
          <a:bodyPr/>
          <a:lstStyle/>
          <a:p>
            <a:pPr algn="l"/>
            <a:r>
              <a:rPr lang="en-US"/>
              <a:t>Thank You</a:t>
            </a:r>
            <a:endParaRPr lang="en-US" dirty="0"/>
          </a:p>
        </p:txBody>
      </p:sp>
    </p:spTree>
    <p:extLst>
      <p:ext uri="{BB962C8B-B14F-4D97-AF65-F5344CB8AC3E}">
        <p14:creationId xmlns:p14="http://schemas.microsoft.com/office/powerpoint/2010/main" val="3396964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F384EE7A-C309-5FD7-C4E9-43D334C40F50}"/>
              </a:ext>
            </a:extLst>
          </p:cNvPr>
          <p:cNvSpPr>
            <a:spLocks noGrp="1" noChangeArrowheads="1"/>
          </p:cNvSpPr>
          <p:nvPr>
            <p:ph type="title"/>
          </p:nvPr>
        </p:nvSpPr>
        <p:spPr/>
        <p:txBody>
          <a:bodyPr/>
          <a:lstStyle/>
          <a:p>
            <a:r>
              <a:rPr lang="en-US" altLang="en-US" sz="4000"/>
              <a:t>Spring wound Electric resistance heated casting machine</a:t>
            </a:r>
          </a:p>
        </p:txBody>
      </p:sp>
      <p:sp>
        <p:nvSpPr>
          <p:cNvPr id="254979" name="Rectangle 3">
            <a:extLst>
              <a:ext uri="{FF2B5EF4-FFF2-40B4-BE49-F238E27FC236}">
                <a16:creationId xmlns:a16="http://schemas.microsoft.com/office/drawing/2014/main" id="{9481F1BB-C12F-AF48-E8C0-C22B47452054}"/>
              </a:ext>
            </a:extLst>
          </p:cNvPr>
          <p:cNvSpPr>
            <a:spLocks noGrp="1" noChangeArrowheads="1"/>
          </p:cNvSpPr>
          <p:nvPr>
            <p:ph type="body" idx="1"/>
          </p:nvPr>
        </p:nvSpPr>
        <p:spPr>
          <a:xfrm>
            <a:off x="1828800" y="2057400"/>
            <a:ext cx="5943600" cy="4114800"/>
          </a:xfrm>
        </p:spPr>
        <p:txBody>
          <a:bodyPr/>
          <a:lstStyle/>
          <a:p>
            <a:pPr marL="609600" indent="-609600">
              <a:lnSpc>
                <a:spcPct val="80000"/>
              </a:lnSpc>
              <a:buClr>
                <a:srgbClr val="00FF00"/>
              </a:buClr>
              <a:buFont typeface="Wingdings" panose="05000000000000000000" pitchFamily="2" charset="2"/>
              <a:buChar char="$"/>
            </a:pPr>
            <a:r>
              <a:rPr lang="en-US" altLang="en-US" sz="2000" b="1"/>
              <a:t>Electrical current is passed through a resistance heating element which causes melting of the alloy in the crucible.</a:t>
            </a:r>
            <a:r>
              <a:rPr lang="en-US" altLang="en-US" sz="2000"/>
              <a:t> </a:t>
            </a:r>
            <a:endParaRPr lang="en-US" altLang="en-US" sz="2000" b="1">
              <a:solidFill>
                <a:srgbClr val="99CCFF"/>
              </a:solidFill>
            </a:endParaRPr>
          </a:p>
          <a:p>
            <a:pPr marL="609600" indent="-609600">
              <a:lnSpc>
                <a:spcPct val="80000"/>
              </a:lnSpc>
              <a:buClr>
                <a:srgbClr val="00FF00"/>
              </a:buClr>
              <a:buFont typeface="Wingdings" panose="05000000000000000000" pitchFamily="2" charset="2"/>
              <a:buChar char="$"/>
            </a:pPr>
            <a:r>
              <a:rPr lang="en-US" altLang="en-US" sz="2000" b="1">
                <a:solidFill>
                  <a:srgbClr val="99CCFF"/>
                </a:solidFill>
              </a:rPr>
              <a:t>Melts ceramic alloys in graphite crucible </a:t>
            </a:r>
          </a:p>
          <a:p>
            <a:pPr marL="609600" indent="-609600">
              <a:lnSpc>
                <a:spcPct val="80000"/>
              </a:lnSpc>
              <a:buClr>
                <a:srgbClr val="00FF00"/>
              </a:buClr>
              <a:buFont typeface="Wingdings" panose="05000000000000000000" pitchFamily="2" charset="2"/>
              <a:buChar char="$"/>
            </a:pPr>
            <a:r>
              <a:rPr lang="en-US" altLang="en-US" sz="2000" b="1">
                <a:solidFill>
                  <a:srgbClr val="99FF99"/>
                </a:solidFill>
              </a:rPr>
              <a:t>Better temperature control &amp; convenient  </a:t>
            </a:r>
          </a:p>
          <a:p>
            <a:pPr marL="609600" indent="-609600">
              <a:lnSpc>
                <a:spcPct val="80000"/>
              </a:lnSpc>
              <a:buClr>
                <a:srgbClr val="00FF00"/>
              </a:buClr>
              <a:buFont typeface="Wingdings" panose="05000000000000000000" pitchFamily="2" charset="2"/>
              <a:buChar char="$"/>
            </a:pPr>
            <a:r>
              <a:rPr lang="en-US" altLang="en-US" sz="2000" b="1">
                <a:solidFill>
                  <a:srgbClr val="99FF99"/>
                </a:solidFill>
              </a:rPr>
              <a:t>Prevents over heating </a:t>
            </a:r>
          </a:p>
          <a:p>
            <a:pPr marL="609600" indent="-609600">
              <a:lnSpc>
                <a:spcPct val="80000"/>
              </a:lnSpc>
              <a:buClr>
                <a:srgbClr val="00FF00"/>
              </a:buClr>
              <a:buFont typeface="Wingdings" panose="05000000000000000000" pitchFamily="2" charset="2"/>
              <a:buChar char="$"/>
            </a:pPr>
            <a:r>
              <a:rPr lang="en-US" altLang="en-US" sz="2000" b="1">
                <a:solidFill>
                  <a:srgbClr val="99FF99"/>
                </a:solidFill>
              </a:rPr>
              <a:t>Oxidises the metal ceramic alloys on overheating</a:t>
            </a:r>
          </a:p>
          <a:p>
            <a:pPr marL="609600" indent="-609600">
              <a:lnSpc>
                <a:spcPct val="80000"/>
              </a:lnSpc>
              <a:buClr>
                <a:srgbClr val="00FF00"/>
              </a:buClr>
              <a:buFont typeface="Wingdings" panose="05000000000000000000" pitchFamily="2" charset="2"/>
              <a:buChar char="$"/>
            </a:pPr>
            <a:r>
              <a:rPr lang="en-US" altLang="en-US" sz="2000" b="1">
                <a:solidFill>
                  <a:srgbClr val="99FF99"/>
                </a:solidFill>
              </a:rPr>
              <a:t>Crucible is against the casting ring - metal button remain molten slightly longer- complete solidification.</a:t>
            </a:r>
          </a:p>
          <a:p>
            <a:pPr marL="609600" indent="-609600">
              <a:lnSpc>
                <a:spcPct val="80000"/>
              </a:lnSpc>
              <a:buClr>
                <a:srgbClr val="00FF00"/>
              </a:buClr>
              <a:buFont typeface="Wingdings" panose="05000000000000000000" pitchFamily="2" charset="2"/>
              <a:buChar char="$"/>
            </a:pPr>
            <a:r>
              <a:rPr lang="en-US" altLang="en-US" sz="2000" b="1">
                <a:solidFill>
                  <a:srgbClr val="99CCFF"/>
                </a:solidFill>
              </a:rPr>
              <a:t>Carbon crucible not used with palladium alloys (melting temperature </a:t>
            </a:r>
            <a:r>
              <a:rPr lang="en-US" altLang="en-US" sz="2000" b="1">
                <a:solidFill>
                  <a:srgbClr val="99CCFF"/>
                </a:solidFill>
                <a:sym typeface="Symbol" panose="05050102010706020507" pitchFamily="18" charset="2"/>
              </a:rPr>
              <a:t></a:t>
            </a:r>
            <a:r>
              <a:rPr lang="en-US" altLang="en-US" sz="2000" b="1">
                <a:solidFill>
                  <a:srgbClr val="99CCFF"/>
                </a:solidFill>
              </a:rPr>
              <a:t> 1504</a:t>
            </a:r>
            <a:r>
              <a:rPr lang="en-US" altLang="en-US" sz="2000" b="1">
                <a:solidFill>
                  <a:srgbClr val="99CCFF"/>
                </a:solidFill>
                <a:sym typeface="Symbol" panose="05050102010706020507" pitchFamily="18" charset="2"/>
              </a:rPr>
              <a:t></a:t>
            </a:r>
            <a:r>
              <a:rPr lang="en-US" altLang="en-US" sz="2000" b="1">
                <a:solidFill>
                  <a:srgbClr val="99CCFF"/>
                </a:solidFill>
              </a:rPr>
              <a:t>C )</a:t>
            </a:r>
            <a:endParaRPr lang="en-US" altLang="en-US" sz="2000" b="1"/>
          </a:p>
          <a:p>
            <a:pPr marL="609600" indent="-609600">
              <a:lnSpc>
                <a:spcPct val="80000"/>
              </a:lnSpc>
              <a:buClr>
                <a:srgbClr val="00FF00"/>
              </a:buClr>
              <a:buFont typeface="Wingdings" panose="05000000000000000000" pitchFamily="2" charset="2"/>
              <a:buChar char="$"/>
            </a:pPr>
            <a:endParaRPr lang="en-US" altLang="en-US" sz="2000" b="1">
              <a:solidFill>
                <a:srgbClr val="99CCFF"/>
              </a:solidFill>
            </a:endParaRPr>
          </a:p>
        </p:txBody>
      </p:sp>
      <p:pic>
        <p:nvPicPr>
          <p:cNvPr id="254980" name="Picture 4" descr="2">
            <a:extLst>
              <a:ext uri="{FF2B5EF4-FFF2-40B4-BE49-F238E27FC236}">
                <a16:creationId xmlns:a16="http://schemas.microsoft.com/office/drawing/2014/main" id="{B9374684-A516-3C65-3C9C-3BF1CA5BA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1" y="2057400"/>
            <a:ext cx="2887663" cy="2971800"/>
          </a:xfrm>
          <a:prstGeom prst="rect">
            <a:avLst/>
          </a:prstGeom>
          <a:solidFill>
            <a:srgbClr val="FFFF00"/>
          </a:solidFill>
          <a:ln w="38100">
            <a:solidFill>
              <a:srgbClr val="FF0000"/>
            </a:solid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1672E45B-FE93-8EA2-2D6F-4C1927499447}"/>
              </a:ext>
            </a:extLst>
          </p:cNvPr>
          <p:cNvSpPr>
            <a:spLocks noGrp="1" noChangeArrowheads="1"/>
          </p:cNvSpPr>
          <p:nvPr>
            <p:ph type="title"/>
          </p:nvPr>
        </p:nvSpPr>
        <p:spPr>
          <a:xfrm>
            <a:off x="1981200" y="381000"/>
            <a:ext cx="8229600" cy="1143000"/>
          </a:xfrm>
        </p:spPr>
        <p:txBody>
          <a:bodyPr/>
          <a:lstStyle/>
          <a:p>
            <a:r>
              <a:rPr lang="en-US" altLang="en-US"/>
              <a:t>Direct current arc melting machine</a:t>
            </a:r>
          </a:p>
        </p:txBody>
      </p:sp>
      <p:sp>
        <p:nvSpPr>
          <p:cNvPr id="257027" name="Rectangle 3">
            <a:extLst>
              <a:ext uri="{FF2B5EF4-FFF2-40B4-BE49-F238E27FC236}">
                <a16:creationId xmlns:a16="http://schemas.microsoft.com/office/drawing/2014/main" id="{E1774BE4-D594-EDA5-D465-DBD1ABF1DC6E}"/>
              </a:ext>
            </a:extLst>
          </p:cNvPr>
          <p:cNvSpPr>
            <a:spLocks noGrp="1" noChangeArrowheads="1"/>
          </p:cNvSpPr>
          <p:nvPr>
            <p:ph type="body" idx="1"/>
          </p:nvPr>
        </p:nvSpPr>
        <p:spPr>
          <a:xfrm>
            <a:off x="2133600" y="2819400"/>
            <a:ext cx="8229600" cy="1981200"/>
          </a:xfrm>
        </p:spPr>
        <p:txBody>
          <a:bodyPr/>
          <a:lstStyle/>
          <a:p>
            <a:pPr marL="609600" indent="-609600">
              <a:lnSpc>
                <a:spcPct val="80000"/>
              </a:lnSpc>
              <a:buClr>
                <a:srgbClr val="D9D417"/>
              </a:buClr>
              <a:buFont typeface="Wingdings" panose="05000000000000000000" pitchFamily="2" charset="2"/>
              <a:buChar char="ü"/>
            </a:pPr>
            <a:r>
              <a:rPr lang="en-US" altLang="en-US" sz="2000" b="1">
                <a:solidFill>
                  <a:srgbClr val="99FF99"/>
                </a:solidFill>
              </a:rPr>
              <a:t>An Electrical arc is created at the end of two electrodes – alloy and cooled tungsten electrode</a:t>
            </a:r>
          </a:p>
          <a:p>
            <a:pPr marL="609600" indent="-609600">
              <a:lnSpc>
                <a:spcPct val="80000"/>
              </a:lnSpc>
              <a:buClr>
                <a:srgbClr val="D9D417"/>
              </a:buClr>
              <a:buFont typeface="Wingdings" panose="05000000000000000000" pitchFamily="2" charset="2"/>
              <a:buChar char="ü"/>
            </a:pPr>
            <a:r>
              <a:rPr lang="en-US" altLang="en-US" sz="2000" b="1">
                <a:solidFill>
                  <a:srgbClr val="99CCFF"/>
                </a:solidFill>
              </a:rPr>
              <a:t>Melts higher fusing alloys – temp within the arc exceeds 4000</a:t>
            </a:r>
            <a:r>
              <a:rPr lang="en-US" altLang="en-US" sz="2000" b="1">
                <a:solidFill>
                  <a:srgbClr val="99CCFF"/>
                </a:solidFill>
                <a:sym typeface="Symbol" panose="05050102010706020507" pitchFamily="18" charset="2"/>
              </a:rPr>
              <a:t>C</a:t>
            </a:r>
            <a:r>
              <a:rPr lang="en-US" altLang="en-US" sz="2000" b="1">
                <a:solidFill>
                  <a:srgbClr val="99CCFF"/>
                </a:solidFill>
              </a:rPr>
              <a:t> </a:t>
            </a:r>
          </a:p>
          <a:p>
            <a:pPr marL="609600" indent="-609600">
              <a:lnSpc>
                <a:spcPct val="80000"/>
              </a:lnSpc>
              <a:buClr>
                <a:srgbClr val="D9D417"/>
              </a:buClr>
              <a:buFont typeface="Wingdings" panose="05000000000000000000" pitchFamily="2" charset="2"/>
              <a:buChar char="ü"/>
            </a:pPr>
            <a:r>
              <a:rPr lang="en-US" altLang="en-US" sz="2000" b="1">
                <a:solidFill>
                  <a:srgbClr val="99CCFF"/>
                </a:solidFill>
              </a:rPr>
              <a:t>Current is selected according to which alloy is being melted </a:t>
            </a:r>
          </a:p>
          <a:p>
            <a:pPr marL="609600" indent="-609600">
              <a:lnSpc>
                <a:spcPct val="80000"/>
              </a:lnSpc>
              <a:buClr>
                <a:srgbClr val="D9D417"/>
              </a:buClr>
              <a:buFont typeface="Wingdings" panose="05000000000000000000" pitchFamily="2" charset="2"/>
              <a:buChar char="ü"/>
            </a:pPr>
            <a:r>
              <a:rPr lang="en-US" altLang="en-US" sz="2000" b="1">
                <a:solidFill>
                  <a:srgbClr val="99CCFF"/>
                </a:solidFill>
              </a:rPr>
              <a:t> Electrodes - attached both to negative &amp;positive terminal.( placed about 5cm apart.) </a:t>
            </a:r>
          </a:p>
          <a:p>
            <a:pPr marL="609600" indent="-609600">
              <a:lnSpc>
                <a:spcPct val="80000"/>
              </a:lnSpc>
              <a:buClr>
                <a:srgbClr val="D9D417"/>
              </a:buClr>
              <a:buFont typeface="Wingdings" panose="05000000000000000000" pitchFamily="2" charset="2"/>
              <a:buChar char="ü"/>
            </a:pPr>
            <a:r>
              <a:rPr lang="en-US" altLang="en-US" sz="2000" b="1">
                <a:solidFill>
                  <a:srgbClr val="99CCFF"/>
                </a:solidFill>
              </a:rPr>
              <a:t>High risk of over heating of alloy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D432A1FB-D89E-5B91-D0DD-29DFD95BE07F}"/>
              </a:ext>
            </a:extLst>
          </p:cNvPr>
          <p:cNvSpPr>
            <a:spLocks noGrp="1" noChangeArrowheads="1"/>
          </p:cNvSpPr>
          <p:nvPr>
            <p:ph type="title"/>
          </p:nvPr>
        </p:nvSpPr>
        <p:spPr/>
        <p:txBody>
          <a:bodyPr/>
          <a:lstStyle/>
          <a:p>
            <a:r>
              <a:rPr lang="en-US" altLang="en-US"/>
              <a:t>Induction casting</a:t>
            </a:r>
          </a:p>
        </p:txBody>
      </p:sp>
      <p:sp>
        <p:nvSpPr>
          <p:cNvPr id="259075" name="Rectangle 3">
            <a:extLst>
              <a:ext uri="{FF2B5EF4-FFF2-40B4-BE49-F238E27FC236}">
                <a16:creationId xmlns:a16="http://schemas.microsoft.com/office/drawing/2014/main" id="{F25659CF-5602-244B-EF1B-8CC3CC1078D3}"/>
              </a:ext>
            </a:extLst>
          </p:cNvPr>
          <p:cNvSpPr>
            <a:spLocks noGrp="1" noChangeArrowheads="1"/>
          </p:cNvSpPr>
          <p:nvPr>
            <p:ph type="body" sz="half" idx="1"/>
          </p:nvPr>
        </p:nvSpPr>
        <p:spPr>
          <a:xfrm>
            <a:off x="1828800" y="2209800"/>
            <a:ext cx="5638800" cy="4038600"/>
          </a:xfrm>
        </p:spPr>
        <p:txBody>
          <a:bodyPr/>
          <a:lstStyle/>
          <a:p>
            <a:pPr marL="609600" indent="-609600">
              <a:lnSpc>
                <a:spcPct val="80000"/>
              </a:lnSpc>
              <a:buClr>
                <a:srgbClr val="D9D417"/>
              </a:buClr>
              <a:buFont typeface="Wingdings" panose="05000000000000000000" pitchFamily="2" charset="2"/>
              <a:buChar char="ü"/>
            </a:pPr>
            <a:r>
              <a:rPr lang="en-US" altLang="en-US" sz="2000" b="1">
                <a:solidFill>
                  <a:srgbClr val="99CCFF"/>
                </a:solidFill>
              </a:rPr>
              <a:t>Melts base metal alloys of high melting temp.</a:t>
            </a:r>
          </a:p>
          <a:p>
            <a:pPr marL="609600" indent="-609600">
              <a:lnSpc>
                <a:spcPct val="80000"/>
              </a:lnSpc>
              <a:buClr>
                <a:srgbClr val="D9D417"/>
              </a:buClr>
              <a:buFont typeface="Wingdings" panose="05000000000000000000" pitchFamily="2" charset="2"/>
              <a:buChar char="ü"/>
            </a:pPr>
            <a:endParaRPr lang="en-US" altLang="en-US" sz="2000" b="1">
              <a:solidFill>
                <a:srgbClr val="99CCFF"/>
              </a:solidFill>
            </a:endParaRPr>
          </a:p>
          <a:p>
            <a:pPr marL="609600" indent="-609600">
              <a:lnSpc>
                <a:spcPct val="80000"/>
              </a:lnSpc>
              <a:buClr>
                <a:srgbClr val="D9D417"/>
              </a:buClr>
              <a:buFont typeface="Wingdings" panose="05000000000000000000" pitchFamily="2" charset="2"/>
              <a:buChar char="ü"/>
            </a:pPr>
            <a:r>
              <a:rPr lang="en-US" altLang="en-US" sz="2000" b="1">
                <a:solidFill>
                  <a:srgbClr val="FF99CC"/>
                </a:solidFill>
              </a:rPr>
              <a:t>The alloy is melted by an induction field that develops within a crucible surrounded by water cooled metal tubing.</a:t>
            </a:r>
          </a:p>
          <a:p>
            <a:pPr marL="609600" indent="-609600">
              <a:lnSpc>
                <a:spcPct val="80000"/>
              </a:lnSpc>
              <a:buClr>
                <a:srgbClr val="D9D417"/>
              </a:buClr>
              <a:buFont typeface="Wingdings" panose="05000000000000000000" pitchFamily="2" charset="2"/>
              <a:buChar char="ü"/>
            </a:pPr>
            <a:endParaRPr lang="en-US" altLang="en-US" sz="2000" b="1">
              <a:solidFill>
                <a:srgbClr val="FF99CC"/>
              </a:solidFill>
            </a:endParaRPr>
          </a:p>
          <a:p>
            <a:pPr marL="609600" indent="-609600">
              <a:lnSpc>
                <a:spcPct val="80000"/>
              </a:lnSpc>
              <a:buClr>
                <a:srgbClr val="D9D417"/>
              </a:buClr>
              <a:buFont typeface="Wingdings" panose="05000000000000000000" pitchFamily="2" charset="2"/>
              <a:buChar char="ü"/>
            </a:pPr>
            <a:r>
              <a:rPr lang="en-US" altLang="en-US" sz="2000" b="1">
                <a:solidFill>
                  <a:srgbClr val="FF99CC"/>
                </a:solidFill>
              </a:rPr>
              <a:t>The furnace consists of a transformer in which alternating current flows through the primary winding coil – variable magnetic field</a:t>
            </a:r>
          </a:p>
          <a:p>
            <a:pPr marL="609600" indent="-609600">
              <a:lnSpc>
                <a:spcPct val="80000"/>
              </a:lnSpc>
              <a:buClr>
                <a:srgbClr val="D9D417"/>
              </a:buClr>
              <a:buFont typeface="Wingdings" panose="05000000000000000000" pitchFamily="2" charset="2"/>
              <a:buChar char="ü"/>
            </a:pPr>
            <a:endParaRPr lang="en-US" altLang="en-US" sz="2000" b="1">
              <a:solidFill>
                <a:srgbClr val="FF99CC"/>
              </a:solidFill>
            </a:endParaRPr>
          </a:p>
          <a:p>
            <a:pPr marL="609600" indent="-609600">
              <a:lnSpc>
                <a:spcPct val="80000"/>
              </a:lnSpc>
              <a:buClr>
                <a:srgbClr val="D9D417"/>
              </a:buClr>
              <a:buFont typeface="Wingdings" panose="05000000000000000000" pitchFamily="2" charset="2"/>
              <a:buChar char="ü"/>
            </a:pPr>
            <a:r>
              <a:rPr lang="en-US" altLang="en-US" sz="2000" b="1">
                <a:solidFill>
                  <a:srgbClr val="99CCFF"/>
                </a:solidFill>
              </a:rPr>
              <a:t> Consists of crucible with copper coil wound circularly. </a:t>
            </a:r>
          </a:p>
          <a:p>
            <a:pPr marL="609600" indent="-609600">
              <a:lnSpc>
                <a:spcPct val="80000"/>
              </a:lnSpc>
              <a:buClr>
                <a:srgbClr val="D9D417"/>
              </a:buClr>
              <a:buNone/>
            </a:pPr>
            <a:r>
              <a:rPr lang="en-US" altLang="en-US" sz="2000" b="1">
                <a:solidFill>
                  <a:srgbClr val="99CCFF"/>
                </a:solidFill>
              </a:rPr>
              <a:t>	</a:t>
            </a:r>
          </a:p>
        </p:txBody>
      </p:sp>
      <p:pic>
        <p:nvPicPr>
          <p:cNvPr id="259076" name="Picture 4" descr="high frequency dental casting machine for dental alloya,prec">
            <a:extLst>
              <a:ext uri="{FF2B5EF4-FFF2-40B4-BE49-F238E27FC236}">
                <a16:creationId xmlns:a16="http://schemas.microsoft.com/office/drawing/2014/main" id="{27CC5B31-CC88-62FD-2309-3941AD55D0F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696200" y="1739900"/>
            <a:ext cx="2565400" cy="3898900"/>
          </a:xfrm>
          <a:solidFill>
            <a:srgbClr val="FFFF00"/>
          </a:solidFill>
          <a:ln w="38100">
            <a:solidFill>
              <a:srgbClr val="FF0000"/>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Picture 5" descr="induc melting">
            <a:extLst>
              <a:ext uri="{FF2B5EF4-FFF2-40B4-BE49-F238E27FC236}">
                <a16:creationId xmlns:a16="http://schemas.microsoft.com/office/drawing/2014/main" id="{2E41566E-71D3-DAA9-1B43-371F616253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657600"/>
            <a:ext cx="3962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3" name="Picture 6" descr="induction melting s">
            <a:extLst>
              <a:ext uri="{FF2B5EF4-FFF2-40B4-BE49-F238E27FC236}">
                <a16:creationId xmlns:a16="http://schemas.microsoft.com/office/drawing/2014/main" id="{58A8C07B-6A4F-3A2B-4F46-D0B45F4D8A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0"/>
            <a:ext cx="396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4" name="Picture 7" descr="pros induc melt">
            <a:extLst>
              <a:ext uri="{FF2B5EF4-FFF2-40B4-BE49-F238E27FC236}">
                <a16:creationId xmlns:a16="http://schemas.microsoft.com/office/drawing/2014/main" id="{51650364-567E-541C-F326-919363E7A1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518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4">
            <a:extLst>
              <a:ext uri="{FF2B5EF4-FFF2-40B4-BE49-F238E27FC236}">
                <a16:creationId xmlns:a16="http://schemas.microsoft.com/office/drawing/2014/main" id="{CF61947D-1C70-4C63-C21E-107306455F2B}"/>
              </a:ext>
            </a:extLst>
          </p:cNvPr>
          <p:cNvSpPr>
            <a:spLocks noGrp="1" noChangeArrowheads="1"/>
          </p:cNvSpPr>
          <p:nvPr>
            <p:ph type="title"/>
          </p:nvPr>
        </p:nvSpPr>
        <p:spPr>
          <a:xfrm>
            <a:off x="2209800" y="838200"/>
            <a:ext cx="7772400" cy="685800"/>
          </a:xfrm>
        </p:spPr>
        <p:txBody>
          <a:bodyPr/>
          <a:lstStyle/>
          <a:p>
            <a:pPr algn="ctr"/>
            <a:r>
              <a:rPr lang="en-US" altLang="en-US" sz="3200"/>
              <a:t>Vacuum or Air Pressure assisted casting machine</a:t>
            </a:r>
          </a:p>
        </p:txBody>
      </p:sp>
      <p:pic>
        <p:nvPicPr>
          <p:cNvPr id="263171" name="Picture 5" descr="air pressure casting machine">
            <a:extLst>
              <a:ext uri="{FF2B5EF4-FFF2-40B4-BE49-F238E27FC236}">
                <a16:creationId xmlns:a16="http://schemas.microsoft.com/office/drawing/2014/main" id="{0218C47F-79BC-4CB6-D45E-59237FF66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1" y="1828801"/>
            <a:ext cx="2517775" cy="43656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63172" name="Rectangle 6">
            <a:extLst>
              <a:ext uri="{FF2B5EF4-FFF2-40B4-BE49-F238E27FC236}">
                <a16:creationId xmlns:a16="http://schemas.microsoft.com/office/drawing/2014/main" id="{8BF0925B-F9E7-DD5C-7A2B-9AB3943C823F}"/>
              </a:ext>
            </a:extLst>
          </p:cNvPr>
          <p:cNvSpPr>
            <a:spLocks noChangeArrowheads="1"/>
          </p:cNvSpPr>
          <p:nvPr/>
        </p:nvSpPr>
        <p:spPr bwMode="auto">
          <a:xfrm>
            <a:off x="1905000" y="2590801"/>
            <a:ext cx="57150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
                <a:srgbClr val="99FF99"/>
              </a:buClr>
              <a:buFont typeface="Webdings" panose="05030102010509060703" pitchFamily="18" charset="2"/>
              <a:buChar char="%"/>
            </a:pPr>
            <a:r>
              <a:rPr lang="en-US" altLang="en-US" sz="2000">
                <a:solidFill>
                  <a:srgbClr val="FFFFCC"/>
                </a:solidFill>
              </a:rPr>
              <a:t> Alloy melted in the crucible hollow of the ring</a:t>
            </a:r>
          </a:p>
          <a:p>
            <a:pPr eaLnBrk="0" fontAlgn="base" hangingPunct="0">
              <a:spcBef>
                <a:spcPct val="0"/>
              </a:spcBef>
              <a:spcAft>
                <a:spcPct val="0"/>
              </a:spcAft>
              <a:buClr>
                <a:srgbClr val="99FF99"/>
              </a:buClr>
              <a:buFont typeface="Webdings" panose="05030102010509060703" pitchFamily="18" charset="2"/>
              <a:buChar char="%"/>
            </a:pPr>
            <a:r>
              <a:rPr lang="en-US" altLang="en-US" sz="2000">
                <a:solidFill>
                  <a:srgbClr val="00FFFF"/>
                </a:solidFill>
              </a:rPr>
              <a:t> Vacuum is applied at the base of the mold so that  the flow of the molten alloys is helped by a suction from the base</a:t>
            </a:r>
          </a:p>
          <a:p>
            <a:pPr eaLnBrk="0" fontAlgn="base" hangingPunct="0">
              <a:spcBef>
                <a:spcPct val="0"/>
              </a:spcBef>
              <a:spcAft>
                <a:spcPct val="0"/>
              </a:spcAft>
              <a:buClr>
                <a:srgbClr val="99FF99"/>
              </a:buClr>
              <a:buFont typeface="Webdings" panose="05030102010509060703" pitchFamily="18" charset="2"/>
              <a:buChar char="%"/>
            </a:pPr>
            <a:r>
              <a:rPr lang="en-US" altLang="en-US" sz="2000">
                <a:solidFill>
                  <a:srgbClr val="FFFFCC"/>
                </a:solidFill>
              </a:rPr>
              <a:t>Air tight piston – 10 – 15 psi (0.1 to 0.14 Mpa)</a:t>
            </a:r>
          </a:p>
          <a:p>
            <a:pPr eaLnBrk="0" fontAlgn="base" hangingPunct="0">
              <a:spcBef>
                <a:spcPct val="0"/>
              </a:spcBef>
              <a:spcAft>
                <a:spcPct val="0"/>
              </a:spcAft>
              <a:buClr>
                <a:srgbClr val="99FF99"/>
              </a:buClr>
              <a:buFont typeface="Webdings" panose="05030102010509060703" pitchFamily="18" charset="2"/>
              <a:buChar char="%"/>
            </a:pPr>
            <a:r>
              <a:rPr lang="en-US" altLang="en-US" sz="2000">
                <a:solidFill>
                  <a:srgbClr val="FFFFCC"/>
                </a:solidFill>
              </a:rPr>
              <a:t> No pressure gradient</a:t>
            </a:r>
          </a:p>
          <a:p>
            <a:pPr eaLnBrk="0" fontAlgn="base" hangingPunct="0">
              <a:spcBef>
                <a:spcPct val="0"/>
              </a:spcBef>
              <a:spcAft>
                <a:spcPct val="0"/>
              </a:spcAft>
              <a:buClr>
                <a:srgbClr val="99FF99"/>
              </a:buClr>
              <a:buFont typeface="Webdings" panose="05030102010509060703" pitchFamily="18" charset="2"/>
              <a:buChar char="%"/>
            </a:pPr>
            <a:r>
              <a:rPr lang="en-US" altLang="en-US" sz="2000">
                <a:solidFill>
                  <a:srgbClr val="FFFFCC"/>
                </a:solidFill>
              </a:rPr>
              <a:t> Heat transfer based  on the thickness of the casting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1D549AA9-BDAD-8225-584B-4543A1A4260D}"/>
              </a:ext>
            </a:extLst>
          </p:cNvPr>
          <p:cNvSpPr>
            <a:spLocks noGrp="1" noChangeArrowheads="1"/>
          </p:cNvSpPr>
          <p:nvPr>
            <p:ph type="title" idx="4294967295"/>
          </p:nvPr>
        </p:nvSpPr>
        <p:spPr/>
        <p:txBody>
          <a:bodyPr/>
          <a:lstStyle/>
          <a:p>
            <a:r>
              <a:rPr lang="en-US" altLang="en-US"/>
              <a:t>Crucibles</a:t>
            </a:r>
          </a:p>
        </p:txBody>
      </p:sp>
      <p:sp>
        <p:nvSpPr>
          <p:cNvPr id="265219" name="Rectangle 3">
            <a:extLst>
              <a:ext uri="{FF2B5EF4-FFF2-40B4-BE49-F238E27FC236}">
                <a16:creationId xmlns:a16="http://schemas.microsoft.com/office/drawing/2014/main" id="{6DC88072-0E19-F3CA-8763-B7EE5058048C}"/>
              </a:ext>
            </a:extLst>
          </p:cNvPr>
          <p:cNvSpPr>
            <a:spLocks noGrp="1" noChangeArrowheads="1"/>
          </p:cNvSpPr>
          <p:nvPr>
            <p:ph type="body" sz="half" idx="4294967295"/>
          </p:nvPr>
        </p:nvSpPr>
        <p:spPr>
          <a:xfrm>
            <a:off x="2286000" y="3657600"/>
            <a:ext cx="4495800" cy="2743200"/>
          </a:xfrm>
        </p:spPr>
        <p:txBody>
          <a:bodyPr/>
          <a:lstStyle/>
          <a:p>
            <a:pPr>
              <a:lnSpc>
                <a:spcPct val="90000"/>
              </a:lnSpc>
              <a:buFontTx/>
              <a:buNone/>
            </a:pPr>
            <a:endParaRPr lang="en-US" altLang="en-US" sz="2000" b="1" u="sng">
              <a:solidFill>
                <a:srgbClr val="99CCFF"/>
              </a:solidFill>
            </a:endParaRPr>
          </a:p>
          <a:p>
            <a:pPr>
              <a:lnSpc>
                <a:spcPct val="90000"/>
              </a:lnSpc>
              <a:buClr>
                <a:srgbClr val="D9D417"/>
              </a:buClr>
              <a:buFont typeface="Wingdings" panose="05000000000000000000" pitchFamily="2" charset="2"/>
              <a:buChar char="ü"/>
            </a:pPr>
            <a:r>
              <a:rPr lang="en-US" altLang="en-US" sz="2000" b="1">
                <a:solidFill>
                  <a:srgbClr val="D9D417"/>
                </a:solidFill>
              </a:rPr>
              <a:t>Carbon crucibles</a:t>
            </a:r>
            <a:r>
              <a:rPr lang="en-US" altLang="en-US" sz="2000" b="1" u="sng">
                <a:solidFill>
                  <a:srgbClr val="99CCFF"/>
                </a:solidFill>
              </a:rPr>
              <a:t> </a:t>
            </a:r>
            <a:r>
              <a:rPr lang="en-US" altLang="en-US" sz="2000" b="1">
                <a:solidFill>
                  <a:srgbClr val="99CCFF"/>
                </a:solidFill>
              </a:rPr>
              <a:t>– for high noble crown and bridge  &amp; higher fusing gold-based metal ceramic alloys. </a:t>
            </a:r>
          </a:p>
          <a:p>
            <a:pPr>
              <a:lnSpc>
                <a:spcPct val="90000"/>
              </a:lnSpc>
              <a:buClr>
                <a:srgbClr val="D9D417"/>
              </a:buClr>
              <a:buFont typeface="Wingdings" panose="05000000000000000000" pitchFamily="2" charset="2"/>
              <a:buNone/>
            </a:pPr>
            <a:endParaRPr lang="en-US" altLang="en-US" sz="2000" b="1">
              <a:solidFill>
                <a:srgbClr val="99CCFF"/>
              </a:solidFill>
            </a:endParaRPr>
          </a:p>
          <a:p>
            <a:pPr>
              <a:lnSpc>
                <a:spcPct val="90000"/>
              </a:lnSpc>
              <a:buClr>
                <a:srgbClr val="D9D417"/>
              </a:buClr>
              <a:buFont typeface="Wingdings" panose="05000000000000000000" pitchFamily="2" charset="2"/>
              <a:buNone/>
            </a:pPr>
            <a:r>
              <a:rPr lang="en-US" altLang="en-US" sz="2000" b="1">
                <a:solidFill>
                  <a:srgbClr val="99CCFF"/>
                </a:solidFill>
              </a:rPr>
              <a:t>     Not  used with high pd /pd-Ag alloys  and with Ni-Cr/Co-Cr base metal alloys. </a:t>
            </a:r>
            <a:endParaRPr lang="en-US" altLang="en-US" sz="2000" b="1" u="sng">
              <a:solidFill>
                <a:srgbClr val="99CCFF"/>
              </a:solidFill>
            </a:endParaRPr>
          </a:p>
          <a:p>
            <a:pPr>
              <a:lnSpc>
                <a:spcPct val="90000"/>
              </a:lnSpc>
              <a:buClr>
                <a:srgbClr val="D9D417"/>
              </a:buClr>
              <a:buFont typeface="Wingdings" panose="05000000000000000000" pitchFamily="2" charset="2"/>
              <a:buNone/>
            </a:pPr>
            <a:endParaRPr lang="en-US" altLang="en-US" sz="2000" b="1">
              <a:solidFill>
                <a:srgbClr val="99CCFF"/>
              </a:solidFill>
            </a:endParaRPr>
          </a:p>
        </p:txBody>
      </p:sp>
      <p:pic>
        <p:nvPicPr>
          <p:cNvPr id="265220" name="Picture 5" descr="500CruciblesGraphite">
            <a:extLst>
              <a:ext uri="{FF2B5EF4-FFF2-40B4-BE49-F238E27FC236}">
                <a16:creationId xmlns:a16="http://schemas.microsoft.com/office/drawing/2014/main" id="{AFACFCC3-1B95-719E-7867-903682CCE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657601"/>
            <a:ext cx="2667000" cy="2619375"/>
          </a:xfrm>
          <a:prstGeom prst="rect">
            <a:avLst/>
          </a:prstGeom>
          <a:solidFill>
            <a:srgbClr val="FFFF00"/>
          </a:solidFill>
          <a:ln w="38100">
            <a:solidFill>
              <a:srgbClr val="FF0000"/>
            </a:solidFill>
            <a:miter lim="800000"/>
            <a:headEnd/>
            <a:tailEnd/>
          </a:ln>
        </p:spPr>
      </p:pic>
      <p:sp>
        <p:nvSpPr>
          <p:cNvPr id="265221" name="Rectangle 7">
            <a:extLst>
              <a:ext uri="{FF2B5EF4-FFF2-40B4-BE49-F238E27FC236}">
                <a16:creationId xmlns:a16="http://schemas.microsoft.com/office/drawing/2014/main" id="{3E967F49-61B5-8501-2EEA-CC775C0615A9}"/>
              </a:ext>
            </a:extLst>
          </p:cNvPr>
          <p:cNvSpPr>
            <a:spLocks noChangeArrowheads="1"/>
          </p:cNvSpPr>
          <p:nvPr/>
        </p:nvSpPr>
        <p:spPr bwMode="auto">
          <a:xfrm>
            <a:off x="1828800" y="2438400"/>
            <a:ext cx="8718550" cy="711200"/>
          </a:xfrm>
          <a:prstGeom prst="rect">
            <a:avLst/>
          </a:prstGeom>
          <a:noFill/>
          <a:ln w="9525">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tx2"/>
              </a:buClr>
              <a:buChar char="•"/>
              <a:defRPr sz="3200">
                <a:solidFill>
                  <a:schemeClr val="tx1"/>
                </a:solidFill>
                <a:latin typeface="Times New Roman" panose="02020603050405020304" pitchFamily="18" charset="0"/>
              </a:defRPr>
            </a:lvl1pPr>
            <a:lvl2pPr marL="742950" indent="-285750">
              <a:spcBef>
                <a:spcPct val="20000"/>
              </a:spcBef>
              <a:buClr>
                <a:schemeClr val="tx2"/>
              </a:buClr>
              <a:buChar char="–"/>
              <a:defRPr sz="2800">
                <a:solidFill>
                  <a:schemeClr val="tx1"/>
                </a:solidFill>
                <a:latin typeface="Times New Roman" panose="02020603050405020304" pitchFamily="18" charset="0"/>
              </a:defRPr>
            </a:lvl2pPr>
            <a:lvl3pPr marL="1143000" indent="-228600">
              <a:spcBef>
                <a:spcPct val="20000"/>
              </a:spcBef>
              <a:buClr>
                <a:schemeClr val="tx2"/>
              </a:buClr>
              <a:buChar char="•"/>
              <a:defRPr sz="2400">
                <a:solidFill>
                  <a:schemeClr val="tx1"/>
                </a:solidFill>
                <a:latin typeface="Times New Roman" panose="02020603050405020304" pitchFamily="18" charset="0"/>
              </a:defRPr>
            </a:lvl3pPr>
            <a:lvl4pPr marL="1600200" indent="-228600">
              <a:spcBef>
                <a:spcPct val="20000"/>
              </a:spcBef>
              <a:buClr>
                <a:schemeClr val="tx2"/>
              </a:buClr>
              <a:buChar char="–"/>
              <a:defRPr sz="2000">
                <a:solidFill>
                  <a:schemeClr val="tx1"/>
                </a:solidFill>
                <a:latin typeface="Times New Roman" panose="02020603050405020304" pitchFamily="18" charset="0"/>
              </a:defRPr>
            </a:lvl4pPr>
            <a:lvl5pPr marL="2057400" indent="-228600">
              <a:spcBef>
                <a:spcPct val="20000"/>
              </a:spcBef>
              <a:buClr>
                <a:schemeClr val="tx2"/>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ClrTx/>
              <a:buNone/>
            </a:pPr>
            <a:r>
              <a:rPr lang="en-US" altLang="en-US" sz="2000" b="1">
                <a:solidFill>
                  <a:srgbClr val="00FFFF"/>
                </a:solidFill>
              </a:rPr>
              <a:t>GPT </a:t>
            </a:r>
            <a:r>
              <a:rPr lang="en-US" altLang="en-US" sz="2000" b="1">
                <a:solidFill>
                  <a:srgbClr val="FFFFCC"/>
                </a:solidFill>
              </a:rPr>
              <a:t>- A vessel / container made of any refractory material (as porcelain) used </a:t>
            </a:r>
          </a:p>
          <a:p>
            <a:pPr eaLnBrk="0" fontAlgn="base" hangingPunct="0">
              <a:spcBef>
                <a:spcPct val="0"/>
              </a:spcBef>
              <a:spcAft>
                <a:spcPct val="0"/>
              </a:spcAft>
              <a:buClrTx/>
              <a:buNone/>
            </a:pPr>
            <a:r>
              <a:rPr lang="en-US" altLang="en-US" sz="2000" b="1">
                <a:solidFill>
                  <a:srgbClr val="FFFFCC"/>
                </a:solidFill>
              </a:rPr>
              <a:t>for melting / calcining any substance that requires a high degree of heat. </a:t>
            </a:r>
          </a:p>
        </p:txBody>
      </p:sp>
    </p:spTree>
  </p:cSld>
  <p:clrMapOvr>
    <a:masterClrMapping/>
  </p:clrMapOvr>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1312</Words>
  <Application>Microsoft Office PowerPoint</Application>
  <PresentationFormat>Widescreen</PresentationFormat>
  <Paragraphs>240</Paragraphs>
  <Slides>37</Slides>
  <Notes>31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Arial</vt:lpstr>
      <vt:lpstr>Arial Black</vt:lpstr>
      <vt:lpstr>Calibri</vt:lpstr>
      <vt:lpstr>Monotype Corsiva</vt:lpstr>
      <vt:lpstr>Times New Roman</vt:lpstr>
      <vt:lpstr>Webdings</vt:lpstr>
      <vt:lpstr>Wingdings</vt:lpstr>
      <vt:lpstr>Wingdings 2</vt:lpstr>
      <vt:lpstr>FIREBALL</vt:lpstr>
      <vt:lpstr>1_FIREBALL</vt:lpstr>
      <vt:lpstr>RUNGTA COLLEGE OF DENTAL SCIENCES AND RESEARCH</vt:lpstr>
      <vt:lpstr>Specific learning Objectives </vt:lpstr>
      <vt:lpstr>Contents.....</vt:lpstr>
      <vt:lpstr>Spring wound Electric resistance heated casting machine</vt:lpstr>
      <vt:lpstr>Direct current arc melting machine</vt:lpstr>
      <vt:lpstr>Induction casting</vt:lpstr>
      <vt:lpstr>PowerPoint Presentation</vt:lpstr>
      <vt:lpstr>Vacuum or Air Pressure assisted casting machine</vt:lpstr>
      <vt:lpstr>Crucibles</vt:lpstr>
      <vt:lpstr>PowerPoint Presentation</vt:lpstr>
      <vt:lpstr>Divesting</vt:lpstr>
      <vt:lpstr>Nodules </vt:lpstr>
      <vt:lpstr>Nodules </vt:lpstr>
      <vt:lpstr>Water films </vt:lpstr>
      <vt:lpstr>Fins / spines </vt:lpstr>
      <vt:lpstr>Discolouration</vt:lpstr>
      <vt:lpstr>Porosity </vt:lpstr>
      <vt:lpstr>Localised shrinkage porosity</vt:lpstr>
      <vt:lpstr>Pinhole/Gas inclusion porosity</vt:lpstr>
      <vt:lpstr>PowerPoint Presentation</vt:lpstr>
      <vt:lpstr>Suckback porosity </vt:lpstr>
      <vt:lpstr>Back pressure porosity</vt:lpstr>
      <vt:lpstr>Incomplete casting</vt:lpstr>
      <vt:lpstr>Dimensional Change </vt:lpstr>
      <vt:lpstr>Casting Shrinkage</vt:lpstr>
      <vt:lpstr>PowerPoint Presentation</vt:lpstr>
      <vt:lpstr>PowerPoint Presentation</vt:lpstr>
      <vt:lpstr>PowerPoint Presentation</vt:lpstr>
      <vt:lpstr>PowerPoint Presentation</vt:lpstr>
      <vt:lpstr>PowerPoint Presentation</vt:lpstr>
      <vt:lpstr>Castable ceramics - Dicor</vt:lpstr>
      <vt:lpstr>Castable glass ceramics</vt:lpstr>
      <vt:lpstr>TAKE HOME MESSAGE  </vt:lpstr>
      <vt:lpstr>QUESTIONS</vt:lpstr>
      <vt:lpstr>REFERENCES</vt:lpstr>
      <vt:lpstr>SUGGESTED READING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GAURAV DEORE</dc:creator>
  <cp:lastModifiedBy>shalvi wadighare</cp:lastModifiedBy>
  <cp:revision>5</cp:revision>
  <dcterms:created xsi:type="dcterms:W3CDTF">2023-04-19T04:11:10Z</dcterms:created>
  <dcterms:modified xsi:type="dcterms:W3CDTF">2023-04-19T04:45:04Z</dcterms:modified>
</cp:coreProperties>
</file>